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handoutMasterIdLst>
    <p:handoutMasterId r:id="rId25"/>
  </p:handoutMasterIdLst>
  <p:sldIdLst>
    <p:sldId id="459" r:id="rId2"/>
    <p:sldId id="460" r:id="rId3"/>
    <p:sldId id="469" r:id="rId4"/>
    <p:sldId id="473" r:id="rId5"/>
    <p:sldId id="488" r:id="rId6"/>
    <p:sldId id="478" r:id="rId7"/>
    <p:sldId id="468" r:id="rId8"/>
    <p:sldId id="470" r:id="rId9"/>
    <p:sldId id="479" r:id="rId10"/>
    <p:sldId id="471" r:id="rId11"/>
    <p:sldId id="480" r:id="rId12"/>
    <p:sldId id="482" r:id="rId13"/>
    <p:sldId id="481" r:id="rId14"/>
    <p:sldId id="483" r:id="rId15"/>
    <p:sldId id="484" r:id="rId16"/>
    <p:sldId id="485" r:id="rId17"/>
    <p:sldId id="486" r:id="rId18"/>
    <p:sldId id="476" r:id="rId19"/>
    <p:sldId id="475" r:id="rId20"/>
    <p:sldId id="474" r:id="rId21"/>
    <p:sldId id="472" r:id="rId22"/>
    <p:sldId id="477" r:id="rId23"/>
  </p:sldIdLst>
  <p:sldSz cx="12192000" cy="6858000"/>
  <p:notesSz cx="6805613" cy="9944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5353"/>
    <a:srgbClr val="7D9CFF"/>
    <a:srgbClr val="00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456" autoAdjust="0"/>
  </p:normalViewPr>
  <p:slideViewPr>
    <p:cSldViewPr>
      <p:cViewPr varScale="1">
        <p:scale>
          <a:sx n="173" d="100"/>
          <a:sy n="173" d="100"/>
        </p:scale>
        <p:origin x="130" y="470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9099" cy="497205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4940" y="0"/>
            <a:ext cx="2949099" cy="497205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98BC5CA1-770D-4C3C-AFFC-BDFA15F29ACE}" type="datetimeFigureOut">
              <a:rPr lang="en-US" smtClean="0"/>
              <a:t>2023-08-21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9445171"/>
            <a:ext cx="2949099" cy="497205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4940" y="9445171"/>
            <a:ext cx="2949099" cy="497205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B9B2827F-101A-405E-8F08-2D211B8D8E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8601910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9099" cy="497205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4940" y="0"/>
            <a:ext cx="2949099" cy="497205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CDE82ADF-21E6-45E6-B7B7-A7858F6C89F9}" type="datetimeFigureOut">
              <a:rPr lang="en-US" smtClean="0"/>
              <a:t>2023-08-21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88900" y="746125"/>
            <a:ext cx="6627813" cy="37290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0562" y="4723449"/>
            <a:ext cx="5444490" cy="4474845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9445171"/>
            <a:ext cx="2949099" cy="497205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4940" y="9445171"/>
            <a:ext cx="2949099" cy="497205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6A2CD6C8-B382-4433-8617-2078C1DB3B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2467370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398F8-34D3-4985-8937-ED3BB4E318F2}" type="datetime1">
              <a:rPr lang="en-US" smtClean="0"/>
              <a:t>2023-08-21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600D8-877F-4F05-BC05-7F1BBFCB57BC}" type="datetime1">
              <a:rPr lang="en-US" smtClean="0"/>
              <a:t>2023-08-21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9FA48D-8451-426D-A813-CDD004B98667}" type="datetime1">
              <a:rPr lang="en-US" smtClean="0"/>
              <a:t>2023-08-21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50EAC-38AA-451F-9862-3FF085A0F13B}" type="datetime1">
              <a:rPr lang="en-US" smtClean="0"/>
              <a:t>2023-08-21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83C4B-56B9-45C5-8900-CD70A403FBF3}" type="datetime1">
              <a:rPr lang="en-US" smtClean="0"/>
              <a:t>2023-08-21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443AF3-41FA-4CB6-9B56-E2777D215A00}" type="datetime1">
              <a:rPr lang="en-US" smtClean="0"/>
              <a:t>2023-08-21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0CA88-9580-4240-A684-9825B9709971}" type="datetime1">
              <a:rPr lang="en-US" smtClean="0"/>
              <a:t>2023-08-21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D1338C-135E-4F68-958F-7B99179964B8}" type="datetime1">
              <a:rPr lang="en-US" smtClean="0"/>
              <a:t>2023-08-21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CF6817-B843-46B8-893F-7C88F5D09111}" type="datetime1">
              <a:rPr lang="en-US" smtClean="0"/>
              <a:t>2023-08-21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D58C1-2B76-4A25-B3E6-A9640797D410}" type="datetime1">
              <a:rPr lang="en-US" smtClean="0"/>
              <a:t>2023-08-21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A2D38-937F-4CD1-BFCD-C9A17B11516B}" type="datetime1">
              <a:rPr lang="en-US" smtClean="0"/>
              <a:t>2023-08-21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5000"/>
                    </a14:imgEffect>
                  </a14:imgLayer>
                </a14:imgProps>
              </a:ext>
            </a:extLst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DFEE7E-15F0-40C0-B41F-740F284E7078}" type="datetime1">
              <a:rPr lang="en-US" smtClean="0"/>
              <a:t>2023-08-21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png"/><Relationship Id="rId18" Type="http://schemas.openxmlformats.org/officeDocument/2006/relationships/image" Target="../media/image35.png"/><Relationship Id="rId26" Type="http://schemas.openxmlformats.org/officeDocument/2006/relationships/image" Target="../media/image43.png"/><Relationship Id="rId3" Type="http://schemas.openxmlformats.org/officeDocument/2006/relationships/image" Target="../media/image20.png"/><Relationship Id="rId21" Type="http://schemas.openxmlformats.org/officeDocument/2006/relationships/image" Target="../media/image38.png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17" Type="http://schemas.openxmlformats.org/officeDocument/2006/relationships/image" Target="../media/image34.png"/><Relationship Id="rId25" Type="http://schemas.openxmlformats.org/officeDocument/2006/relationships/image" Target="../media/image42.png"/><Relationship Id="rId2" Type="http://schemas.openxmlformats.org/officeDocument/2006/relationships/image" Target="../media/image2.png"/><Relationship Id="rId16" Type="http://schemas.openxmlformats.org/officeDocument/2006/relationships/image" Target="../media/image33.png"/><Relationship Id="rId20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24" Type="http://schemas.openxmlformats.org/officeDocument/2006/relationships/image" Target="../media/image41.png"/><Relationship Id="rId5" Type="http://schemas.openxmlformats.org/officeDocument/2006/relationships/image" Target="../media/image22.png"/><Relationship Id="rId15" Type="http://schemas.openxmlformats.org/officeDocument/2006/relationships/image" Target="../media/image32.png"/><Relationship Id="rId23" Type="http://schemas.openxmlformats.org/officeDocument/2006/relationships/image" Target="../media/image40.png"/><Relationship Id="rId10" Type="http://schemas.openxmlformats.org/officeDocument/2006/relationships/image" Target="../media/image27.png"/><Relationship Id="rId19" Type="http://schemas.openxmlformats.org/officeDocument/2006/relationships/image" Target="../media/image36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Relationship Id="rId14" Type="http://schemas.openxmlformats.org/officeDocument/2006/relationships/image" Target="../media/image31.png"/><Relationship Id="rId22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png"/><Relationship Id="rId18" Type="http://schemas.openxmlformats.org/officeDocument/2006/relationships/image" Target="../media/image35.png"/><Relationship Id="rId3" Type="http://schemas.openxmlformats.org/officeDocument/2006/relationships/image" Target="../media/image20.png"/><Relationship Id="rId21" Type="http://schemas.openxmlformats.org/officeDocument/2006/relationships/image" Target="../media/image38.png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17" Type="http://schemas.openxmlformats.org/officeDocument/2006/relationships/image" Target="../media/image34.png"/><Relationship Id="rId2" Type="http://schemas.openxmlformats.org/officeDocument/2006/relationships/image" Target="../media/image2.png"/><Relationship Id="rId16" Type="http://schemas.openxmlformats.org/officeDocument/2006/relationships/image" Target="../media/image33.png"/><Relationship Id="rId20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5" Type="http://schemas.openxmlformats.org/officeDocument/2006/relationships/image" Target="../media/image32.png"/><Relationship Id="rId10" Type="http://schemas.openxmlformats.org/officeDocument/2006/relationships/image" Target="../media/image27.png"/><Relationship Id="rId19" Type="http://schemas.openxmlformats.org/officeDocument/2006/relationships/image" Target="../media/image36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Relationship Id="rId14" Type="http://schemas.openxmlformats.org/officeDocument/2006/relationships/image" Target="../media/image31.png"/><Relationship Id="rId22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png"/><Relationship Id="rId18" Type="http://schemas.openxmlformats.org/officeDocument/2006/relationships/image" Target="../media/image35.png"/><Relationship Id="rId3" Type="http://schemas.openxmlformats.org/officeDocument/2006/relationships/image" Target="../media/image20.png"/><Relationship Id="rId21" Type="http://schemas.openxmlformats.org/officeDocument/2006/relationships/image" Target="../media/image38.png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17" Type="http://schemas.openxmlformats.org/officeDocument/2006/relationships/image" Target="../media/image34.png"/><Relationship Id="rId2" Type="http://schemas.openxmlformats.org/officeDocument/2006/relationships/image" Target="../media/image2.png"/><Relationship Id="rId16" Type="http://schemas.openxmlformats.org/officeDocument/2006/relationships/image" Target="../media/image33.png"/><Relationship Id="rId20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5" Type="http://schemas.openxmlformats.org/officeDocument/2006/relationships/image" Target="../media/image32.png"/><Relationship Id="rId10" Type="http://schemas.openxmlformats.org/officeDocument/2006/relationships/image" Target="../media/image27.png"/><Relationship Id="rId19" Type="http://schemas.openxmlformats.org/officeDocument/2006/relationships/image" Target="../media/image36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Relationship Id="rId14" Type="http://schemas.openxmlformats.org/officeDocument/2006/relationships/image" Target="../media/image31.png"/><Relationship Id="rId22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png"/><Relationship Id="rId18" Type="http://schemas.openxmlformats.org/officeDocument/2006/relationships/image" Target="../media/image35.png"/><Relationship Id="rId3" Type="http://schemas.openxmlformats.org/officeDocument/2006/relationships/image" Target="../media/image20.png"/><Relationship Id="rId21" Type="http://schemas.openxmlformats.org/officeDocument/2006/relationships/image" Target="../media/image38.png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17" Type="http://schemas.openxmlformats.org/officeDocument/2006/relationships/image" Target="../media/image34.png"/><Relationship Id="rId2" Type="http://schemas.openxmlformats.org/officeDocument/2006/relationships/image" Target="../media/image2.png"/><Relationship Id="rId16" Type="http://schemas.openxmlformats.org/officeDocument/2006/relationships/image" Target="../media/image33.png"/><Relationship Id="rId20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5" Type="http://schemas.openxmlformats.org/officeDocument/2006/relationships/image" Target="../media/image32.png"/><Relationship Id="rId10" Type="http://schemas.openxmlformats.org/officeDocument/2006/relationships/image" Target="../media/image27.png"/><Relationship Id="rId19" Type="http://schemas.openxmlformats.org/officeDocument/2006/relationships/image" Target="../media/image36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Relationship Id="rId14" Type="http://schemas.openxmlformats.org/officeDocument/2006/relationships/image" Target="../media/image31.png"/><Relationship Id="rId22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png"/><Relationship Id="rId18" Type="http://schemas.openxmlformats.org/officeDocument/2006/relationships/image" Target="../media/image35.png"/><Relationship Id="rId3" Type="http://schemas.openxmlformats.org/officeDocument/2006/relationships/image" Target="../media/image20.png"/><Relationship Id="rId21" Type="http://schemas.openxmlformats.org/officeDocument/2006/relationships/image" Target="../media/image38.png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17" Type="http://schemas.openxmlformats.org/officeDocument/2006/relationships/image" Target="../media/image34.png"/><Relationship Id="rId2" Type="http://schemas.openxmlformats.org/officeDocument/2006/relationships/image" Target="../media/image2.png"/><Relationship Id="rId16" Type="http://schemas.openxmlformats.org/officeDocument/2006/relationships/image" Target="../media/image33.png"/><Relationship Id="rId20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5" Type="http://schemas.openxmlformats.org/officeDocument/2006/relationships/image" Target="../media/image32.png"/><Relationship Id="rId10" Type="http://schemas.openxmlformats.org/officeDocument/2006/relationships/image" Target="../media/image27.png"/><Relationship Id="rId19" Type="http://schemas.openxmlformats.org/officeDocument/2006/relationships/image" Target="../media/image36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Relationship Id="rId14" Type="http://schemas.openxmlformats.org/officeDocument/2006/relationships/image" Target="../media/image31.png"/><Relationship Id="rId22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png"/><Relationship Id="rId18" Type="http://schemas.openxmlformats.org/officeDocument/2006/relationships/image" Target="../media/image35.png"/><Relationship Id="rId3" Type="http://schemas.openxmlformats.org/officeDocument/2006/relationships/image" Target="../media/image20.png"/><Relationship Id="rId21" Type="http://schemas.openxmlformats.org/officeDocument/2006/relationships/image" Target="../media/image38.png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17" Type="http://schemas.openxmlformats.org/officeDocument/2006/relationships/image" Target="../media/image34.png"/><Relationship Id="rId2" Type="http://schemas.openxmlformats.org/officeDocument/2006/relationships/image" Target="../media/image2.png"/><Relationship Id="rId16" Type="http://schemas.openxmlformats.org/officeDocument/2006/relationships/image" Target="../media/image33.png"/><Relationship Id="rId20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5" Type="http://schemas.openxmlformats.org/officeDocument/2006/relationships/image" Target="../media/image32.png"/><Relationship Id="rId10" Type="http://schemas.openxmlformats.org/officeDocument/2006/relationships/image" Target="../media/image27.png"/><Relationship Id="rId19" Type="http://schemas.openxmlformats.org/officeDocument/2006/relationships/image" Target="../media/image36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Relationship Id="rId14" Type="http://schemas.openxmlformats.org/officeDocument/2006/relationships/image" Target="../media/image31.png"/><Relationship Id="rId22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png"/><Relationship Id="rId18" Type="http://schemas.openxmlformats.org/officeDocument/2006/relationships/image" Target="../media/image35.png"/><Relationship Id="rId3" Type="http://schemas.openxmlformats.org/officeDocument/2006/relationships/image" Target="../media/image20.png"/><Relationship Id="rId21" Type="http://schemas.openxmlformats.org/officeDocument/2006/relationships/image" Target="../media/image38.png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17" Type="http://schemas.openxmlformats.org/officeDocument/2006/relationships/image" Target="../media/image34.png"/><Relationship Id="rId2" Type="http://schemas.openxmlformats.org/officeDocument/2006/relationships/image" Target="../media/image2.png"/><Relationship Id="rId16" Type="http://schemas.openxmlformats.org/officeDocument/2006/relationships/image" Target="../media/image33.png"/><Relationship Id="rId20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5" Type="http://schemas.openxmlformats.org/officeDocument/2006/relationships/image" Target="../media/image32.png"/><Relationship Id="rId10" Type="http://schemas.openxmlformats.org/officeDocument/2006/relationships/image" Target="../media/image27.png"/><Relationship Id="rId19" Type="http://schemas.openxmlformats.org/officeDocument/2006/relationships/image" Target="../media/image36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Relationship Id="rId14" Type="http://schemas.openxmlformats.org/officeDocument/2006/relationships/image" Target="../media/image31.png"/><Relationship Id="rId22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7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E09A19C-F5E7-7854-5285-B111F2F9FD60}"/>
              </a:ext>
            </a:extLst>
          </p:cNvPr>
          <p:cNvSpPr/>
          <p:nvPr/>
        </p:nvSpPr>
        <p:spPr>
          <a:xfrm>
            <a:off x="0" y="228600"/>
            <a:ext cx="12192000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b="1" dirty="0">
                <a:solidFill>
                  <a:srgbClr val="FF5353"/>
                </a:solidFill>
                <a:latin typeface="Candara" panose="020E0502030303020204" pitchFamily="34" charset="0"/>
              </a:rPr>
              <a:t>Hans Jack Berliner</a:t>
            </a:r>
          </a:p>
          <a:p>
            <a:pPr algn="ctr"/>
            <a:r>
              <a:rPr lang="en-US" sz="2800" b="1" dirty="0">
                <a:solidFill>
                  <a:srgbClr val="7D9CFF"/>
                </a:solidFill>
                <a:latin typeface="Candara" panose="020E0502030303020204" pitchFamily="34" charset="0"/>
              </a:rPr>
              <a:t>Berlin, Germany     </a:t>
            </a:r>
            <a:r>
              <a:rPr lang="en-US" sz="2800" b="1" dirty="0">
                <a:latin typeface="Candara" panose="020E0502030303020204" pitchFamily="34" charset="0"/>
              </a:rPr>
              <a:t> </a:t>
            </a:r>
            <a:r>
              <a:rPr lang="en-US" sz="2800" b="1" dirty="0">
                <a:solidFill>
                  <a:srgbClr val="0033CC"/>
                </a:solidFill>
                <a:latin typeface="Candara" panose="020E0502030303020204" pitchFamily="34" charset="0"/>
              </a:rPr>
              <a:t>Jan 27, 1929</a:t>
            </a:r>
          </a:p>
        </p:txBody>
      </p:sp>
      <p:pic>
        <p:nvPicPr>
          <p:cNvPr id="7170" name="Picture 2" descr="Hans Berliner">
            <a:extLst>
              <a:ext uri="{FF2B5EF4-FFF2-40B4-BE49-F238E27FC236}">
                <a16:creationId xmlns:a16="http://schemas.microsoft.com/office/drawing/2014/main" id="{6FDD413B-DCA4-D2E5-6E7F-450748108D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6487" y="2133600"/>
            <a:ext cx="7439025" cy="41860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96440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5135204-281C-98E0-AF59-D8D4D6D54AD7}"/>
              </a:ext>
            </a:extLst>
          </p:cNvPr>
          <p:cNvSpPr txBox="1"/>
          <p:nvPr/>
        </p:nvSpPr>
        <p:spPr>
          <a:xfrm>
            <a:off x="4702175" y="1763486"/>
            <a:ext cx="71628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7D9CFF"/>
                </a:solidFill>
                <a:latin typeface="Candara" panose="020E0502030303020204" pitchFamily="34" charset="0"/>
              </a:rPr>
              <a:t>‘The thing that makes </a:t>
            </a:r>
            <a:r>
              <a:rPr lang="en-US" sz="2400" dirty="0">
                <a:solidFill>
                  <a:srgbClr val="0033CC"/>
                </a:solidFill>
                <a:latin typeface="Candara" panose="020E0502030303020204" pitchFamily="34" charset="0"/>
              </a:rPr>
              <a:t>backgammon</a:t>
            </a:r>
            <a:r>
              <a:rPr lang="en-US" sz="2400" dirty="0">
                <a:solidFill>
                  <a:srgbClr val="7D9CFF"/>
                </a:solidFill>
                <a:latin typeface="Candara" panose="020E0502030303020204" pitchFamily="34" charset="0"/>
              </a:rPr>
              <a:t> an interesting object of study of AI is that in </a:t>
            </a:r>
            <a:r>
              <a:rPr lang="en-US" sz="2400" dirty="0">
                <a:solidFill>
                  <a:srgbClr val="0033CC"/>
                </a:solidFill>
                <a:latin typeface="Candara" panose="020E0502030303020204" pitchFamily="34" charset="0"/>
              </a:rPr>
              <a:t>any given position </a:t>
            </a:r>
            <a:r>
              <a:rPr lang="en-US" sz="2400" dirty="0">
                <a:solidFill>
                  <a:srgbClr val="7D9CFF"/>
                </a:solidFill>
                <a:latin typeface="Candara" panose="020E0502030303020204" pitchFamily="34" charset="0"/>
              </a:rPr>
              <a:t>(of which are </a:t>
            </a:r>
            <a:r>
              <a:rPr lang="en-US" sz="2400" dirty="0">
                <a:solidFill>
                  <a:srgbClr val="0033CC"/>
                </a:solidFill>
                <a:latin typeface="Candara" panose="020E0502030303020204" pitchFamily="34" charset="0"/>
              </a:rPr>
              <a:t>1020</a:t>
            </a:r>
            <a:r>
              <a:rPr lang="en-US" sz="2400" dirty="0">
                <a:solidFill>
                  <a:srgbClr val="7D9CFF"/>
                </a:solidFill>
                <a:latin typeface="Candara" panose="020E0502030303020204" pitchFamily="34" charset="0"/>
              </a:rPr>
              <a:t>), there are </a:t>
            </a:r>
            <a:r>
              <a:rPr lang="en-US" sz="2400" dirty="0">
                <a:solidFill>
                  <a:srgbClr val="0033CC"/>
                </a:solidFill>
                <a:latin typeface="Candara" panose="020E0502030303020204" pitchFamily="34" charset="0"/>
              </a:rPr>
              <a:t>21</a:t>
            </a:r>
            <a:r>
              <a:rPr lang="en-US" sz="2400" dirty="0">
                <a:solidFill>
                  <a:srgbClr val="7D9CFF"/>
                </a:solidFill>
                <a:latin typeface="Candara" panose="020E0502030303020204" pitchFamily="34" charset="0"/>
              </a:rPr>
              <a:t> </a:t>
            </a:r>
            <a:r>
              <a:rPr lang="en-US" sz="2400" dirty="0">
                <a:solidFill>
                  <a:srgbClr val="0033CC"/>
                </a:solidFill>
                <a:latin typeface="Candara" panose="020E0502030303020204" pitchFamily="34" charset="0"/>
              </a:rPr>
              <a:t>possible combinations </a:t>
            </a:r>
            <a:r>
              <a:rPr lang="en-US" sz="2400" dirty="0">
                <a:solidFill>
                  <a:srgbClr val="7D9CFF"/>
                </a:solidFill>
                <a:latin typeface="Candara" panose="020E0502030303020204" pitchFamily="34" charset="0"/>
              </a:rPr>
              <a:t>that the throw of two dice can produce.</a:t>
            </a:r>
          </a:p>
          <a:p>
            <a:r>
              <a:rPr lang="en-US" sz="2400" dirty="0">
                <a:solidFill>
                  <a:srgbClr val="7D9CFF"/>
                </a:solidFill>
                <a:latin typeface="Candara" panose="020E0502030303020204" pitchFamily="34" charset="0"/>
              </a:rPr>
              <a:t>Each of these can be played legally in the average board position about </a:t>
            </a:r>
            <a:r>
              <a:rPr lang="en-US" sz="2400" dirty="0">
                <a:solidFill>
                  <a:srgbClr val="0033CC"/>
                </a:solidFill>
                <a:latin typeface="Candara" panose="020E0502030303020204" pitchFamily="34" charset="0"/>
              </a:rPr>
              <a:t>40</a:t>
            </a:r>
            <a:r>
              <a:rPr lang="en-US" sz="2400" dirty="0">
                <a:solidFill>
                  <a:srgbClr val="7D9CFF"/>
                </a:solidFill>
                <a:latin typeface="Candara" panose="020E0502030303020204" pitchFamily="34" charset="0"/>
              </a:rPr>
              <a:t> </a:t>
            </a:r>
            <a:r>
              <a:rPr lang="en-US" sz="2400" dirty="0">
                <a:solidFill>
                  <a:srgbClr val="0033CC"/>
                </a:solidFill>
                <a:latin typeface="Candara" panose="020E0502030303020204" pitchFamily="34" charset="0"/>
              </a:rPr>
              <a:t>different ways</a:t>
            </a:r>
            <a:r>
              <a:rPr lang="en-US" sz="2400" dirty="0">
                <a:solidFill>
                  <a:srgbClr val="7D9CFF"/>
                </a:solidFill>
                <a:latin typeface="Candara" panose="020E0502030303020204" pitchFamily="34" charset="0"/>
              </a:rPr>
              <a:t>. Thus if one were to investigate a backgammon position by tree searching, it would be necessary to deal with a </a:t>
            </a:r>
            <a:r>
              <a:rPr lang="en-US" sz="2400" dirty="0">
                <a:solidFill>
                  <a:srgbClr val="0033CC"/>
                </a:solidFill>
                <a:latin typeface="Candara" panose="020E0502030303020204" pitchFamily="34" charset="0"/>
              </a:rPr>
              <a:t>branching factor </a:t>
            </a:r>
            <a:r>
              <a:rPr lang="en-US" sz="2400" dirty="0">
                <a:solidFill>
                  <a:srgbClr val="7D9CFF"/>
                </a:solidFill>
                <a:latin typeface="Candara" panose="020E0502030303020204" pitchFamily="34" charset="0"/>
              </a:rPr>
              <a:t>of more than </a:t>
            </a:r>
            <a:r>
              <a:rPr lang="en-US" sz="2400" dirty="0">
                <a:solidFill>
                  <a:srgbClr val="0033CC"/>
                </a:solidFill>
                <a:latin typeface="Candara" panose="020E0502030303020204" pitchFamily="34" charset="0"/>
              </a:rPr>
              <a:t>800</a:t>
            </a:r>
            <a:r>
              <a:rPr lang="en-US" sz="2400" dirty="0">
                <a:solidFill>
                  <a:srgbClr val="7D9CFF"/>
                </a:solidFill>
                <a:latin typeface="Candara" panose="020E0502030303020204" pitchFamily="34" charset="0"/>
              </a:rPr>
              <a:t> (!!) at every node.’</a:t>
            </a:r>
          </a:p>
          <a:p>
            <a:endParaRPr lang="en-US" sz="2400" dirty="0">
              <a:solidFill>
                <a:srgbClr val="7D9CFF"/>
              </a:solidFill>
              <a:latin typeface="Candara" panose="020E0502030303020204" pitchFamily="34" charset="0"/>
            </a:endParaRPr>
          </a:p>
          <a:p>
            <a:pPr algn="r"/>
            <a:r>
              <a:rPr lang="en-US" sz="2400" dirty="0">
                <a:latin typeface="Candara" panose="020E0502030303020204" pitchFamily="34" charset="0"/>
              </a:rPr>
              <a:t>Hans Berliner (1977)</a:t>
            </a:r>
          </a:p>
        </p:txBody>
      </p:sp>
      <p:pic>
        <p:nvPicPr>
          <p:cNvPr id="8194" name="Picture 2" descr="Computer Backgammon, by Hans J. Berliner">
            <a:extLst>
              <a:ext uri="{FF2B5EF4-FFF2-40B4-BE49-F238E27FC236}">
                <a16:creationId xmlns:a16="http://schemas.microsoft.com/office/drawing/2014/main" id="{59D12F72-7CB4-8FA9-90B2-57FF5303B3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230086"/>
            <a:ext cx="3603625" cy="49421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3AE894B-BCCC-F5B4-4DAD-D95C534B0584}"/>
              </a:ext>
            </a:extLst>
          </p:cNvPr>
          <p:cNvSpPr txBox="1"/>
          <p:nvPr/>
        </p:nvSpPr>
        <p:spPr>
          <a:xfrm>
            <a:off x="152400" y="34506"/>
            <a:ext cx="320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5353"/>
                </a:solidFill>
                <a:latin typeface="Candara" panose="020E0502030303020204" pitchFamily="34" charset="0"/>
              </a:rPr>
              <a:t>Backgammon</a:t>
            </a:r>
            <a:endParaRPr lang="en-US" sz="3600" dirty="0">
              <a:solidFill>
                <a:srgbClr val="FF5353"/>
              </a:solidFill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4752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D7584D9F-D0E2-CE9F-EB70-3E7FD4AA9A99}"/>
              </a:ext>
            </a:extLst>
          </p:cNvPr>
          <p:cNvGrpSpPr/>
          <p:nvPr/>
        </p:nvGrpSpPr>
        <p:grpSpPr>
          <a:xfrm>
            <a:off x="2730500" y="919844"/>
            <a:ext cx="6567338" cy="5099956"/>
            <a:chOff x="2730500" y="919844"/>
            <a:chExt cx="6567338" cy="5099956"/>
          </a:xfrm>
        </p:grpSpPr>
        <p:pic>
          <p:nvPicPr>
            <p:cNvPr id="1026" name="Picture 2" descr="Thumbnail for version as of 03:53, 26 March 2007">
              <a:extLst>
                <a:ext uri="{FF2B5EF4-FFF2-40B4-BE49-F238E27FC236}">
                  <a16:creationId xmlns:a16="http://schemas.microsoft.com/office/drawing/2014/main" id="{71564435-271B-4574-FABE-A0586143C24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34294" y="924792"/>
              <a:ext cx="914400" cy="1143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Thumbnail for version as of 03:44, 26 March 2007">
              <a:extLst>
                <a:ext uri="{FF2B5EF4-FFF2-40B4-BE49-F238E27FC236}">
                  <a16:creationId xmlns:a16="http://schemas.microsoft.com/office/drawing/2014/main" id="{F525ADEB-229B-4F80-0699-4CC81DDC942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60800" y="919844"/>
              <a:ext cx="914400" cy="1143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 descr="Thumbnail for version as of 03:39, 26 March 2007">
              <a:extLst>
                <a:ext uri="{FF2B5EF4-FFF2-40B4-BE49-F238E27FC236}">
                  <a16:creationId xmlns:a16="http://schemas.microsoft.com/office/drawing/2014/main" id="{8716A03F-3C88-4551-B5F5-09F3E02D811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91100" y="919844"/>
              <a:ext cx="914400" cy="1143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4" name="Picture 10" descr="Thumbnail for version as of 03:39, 26 March 2007">
              <a:extLst>
                <a:ext uri="{FF2B5EF4-FFF2-40B4-BE49-F238E27FC236}">
                  <a16:creationId xmlns:a16="http://schemas.microsoft.com/office/drawing/2014/main" id="{90BEE88C-7B15-E969-3341-E3370AB3F9C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59500" y="924792"/>
              <a:ext cx="914400" cy="1143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6" name="Picture 12" descr="Thumbnail for version as of 03:40, 26 March 2007">
              <a:extLst>
                <a:ext uri="{FF2B5EF4-FFF2-40B4-BE49-F238E27FC236}">
                  <a16:creationId xmlns:a16="http://schemas.microsoft.com/office/drawing/2014/main" id="{BB60D2FA-2199-30DE-BD6C-82101814D58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82000" y="924792"/>
              <a:ext cx="914400" cy="1143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8" name="Picture 14" descr="Thumbnail for version as of 03:39, 13 October 2007">
              <a:extLst>
                <a:ext uri="{FF2B5EF4-FFF2-40B4-BE49-F238E27FC236}">
                  <a16:creationId xmlns:a16="http://schemas.microsoft.com/office/drawing/2014/main" id="{A52C6BE2-EEB7-0A47-7BE0-801AB8BA95A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60800" y="2220192"/>
              <a:ext cx="914400" cy="1143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2" name="Picture 18" descr="Thumbnail for version as of 03:44, 26 March 2007">
              <a:extLst>
                <a:ext uri="{FF2B5EF4-FFF2-40B4-BE49-F238E27FC236}">
                  <a16:creationId xmlns:a16="http://schemas.microsoft.com/office/drawing/2014/main" id="{EAC16A00-EC22-A389-58C9-74AD6C8C5F5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91100" y="2216976"/>
              <a:ext cx="914400" cy="1143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4" name="Picture 20" descr="Thumbnail for version as of 03:39, 13 October 2007">
              <a:extLst>
                <a:ext uri="{FF2B5EF4-FFF2-40B4-BE49-F238E27FC236}">
                  <a16:creationId xmlns:a16="http://schemas.microsoft.com/office/drawing/2014/main" id="{33D9C826-72FE-8DEF-DD72-699A9310370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59500" y="2224893"/>
              <a:ext cx="914400" cy="1143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6" name="Picture 22" descr="Thumbnail for version as of 03:38, 13 October 2007">
              <a:extLst>
                <a:ext uri="{FF2B5EF4-FFF2-40B4-BE49-F238E27FC236}">
                  <a16:creationId xmlns:a16="http://schemas.microsoft.com/office/drawing/2014/main" id="{F31FDD6F-A248-ADF6-E758-39657935E09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50710" y="2224893"/>
              <a:ext cx="914400" cy="1143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8" name="Picture 24" descr="Thumbnail for version as of 03:39, 26 March 2007">
              <a:extLst>
                <a:ext uri="{FF2B5EF4-FFF2-40B4-BE49-F238E27FC236}">
                  <a16:creationId xmlns:a16="http://schemas.microsoft.com/office/drawing/2014/main" id="{436C4B09-3DF4-31A9-E611-749122C8ABE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30500" y="3520540"/>
              <a:ext cx="914400" cy="1143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50" name="Picture 26" descr="Thumbnail for version as of 03:51, 26 March 2007">
              <a:extLst>
                <a:ext uri="{FF2B5EF4-FFF2-40B4-BE49-F238E27FC236}">
                  <a16:creationId xmlns:a16="http://schemas.microsoft.com/office/drawing/2014/main" id="{1B9B98E0-35AF-BB2F-64D3-873B60A70D1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60800" y="3520540"/>
              <a:ext cx="914400" cy="1143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52" name="Picture 28" descr="Thumbnail for version as of 03:39, 26 March 2007">
              <a:extLst>
                <a:ext uri="{FF2B5EF4-FFF2-40B4-BE49-F238E27FC236}">
                  <a16:creationId xmlns:a16="http://schemas.microsoft.com/office/drawing/2014/main" id="{63A762B4-037F-09F5-BB08-0F7FCB08558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91100" y="3520540"/>
              <a:ext cx="914400" cy="1143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54" name="Picture 30" descr="Thumbnail for version as of 03:53, 26 March 2007">
              <a:extLst>
                <a:ext uri="{FF2B5EF4-FFF2-40B4-BE49-F238E27FC236}">
                  <a16:creationId xmlns:a16="http://schemas.microsoft.com/office/drawing/2014/main" id="{2C0ABED6-9FDE-F9AC-FA8A-D70BEFC4028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59500" y="3520540"/>
              <a:ext cx="914400" cy="1143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56" name="Picture 32" descr="Thumbnail for version as of 03:53, 26 March 2007">
              <a:extLst>
                <a:ext uri="{FF2B5EF4-FFF2-40B4-BE49-F238E27FC236}">
                  <a16:creationId xmlns:a16="http://schemas.microsoft.com/office/drawing/2014/main" id="{11B79CE2-4EA0-A592-0C18-74CE927B2E6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51700" y="3521035"/>
              <a:ext cx="914400" cy="1143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58" name="Picture 34" descr="Thumbnail for version as of 03:38, 13 October 2007">
              <a:extLst>
                <a:ext uri="{FF2B5EF4-FFF2-40B4-BE49-F238E27FC236}">
                  <a16:creationId xmlns:a16="http://schemas.microsoft.com/office/drawing/2014/main" id="{2759C53E-806F-7704-2BC9-9E13657BC30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30500" y="4876800"/>
              <a:ext cx="914400" cy="1143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60" name="Picture 36" descr="Thumbnail for version as of 03:38, 13 October 2007">
              <a:extLst>
                <a:ext uri="{FF2B5EF4-FFF2-40B4-BE49-F238E27FC236}">
                  <a16:creationId xmlns:a16="http://schemas.microsoft.com/office/drawing/2014/main" id="{AE7B6BE7-CC6E-6DA8-81F7-F533F80ECC4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60800" y="4876800"/>
              <a:ext cx="914400" cy="1143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62" name="Picture 38" descr="Thumbnail for version as of 03:44, 26 March 2007">
              <a:extLst>
                <a:ext uri="{FF2B5EF4-FFF2-40B4-BE49-F238E27FC236}">
                  <a16:creationId xmlns:a16="http://schemas.microsoft.com/office/drawing/2014/main" id="{05D63BBD-1C78-1FE0-4E91-EDC16DF934B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91100" y="4876800"/>
              <a:ext cx="914400" cy="1143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64" name="Picture 40" descr="Thumbnail for version as of 03:43, 26 March 2007">
              <a:extLst>
                <a:ext uri="{FF2B5EF4-FFF2-40B4-BE49-F238E27FC236}">
                  <a16:creationId xmlns:a16="http://schemas.microsoft.com/office/drawing/2014/main" id="{43C5821A-0C48-1309-2479-5125FD25DAA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21400" y="4876800"/>
              <a:ext cx="914400" cy="1143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66" name="Picture 42" descr="Thumbnail for version as of 03:52, 26 March 2007">
              <a:extLst>
                <a:ext uri="{FF2B5EF4-FFF2-40B4-BE49-F238E27FC236}">
                  <a16:creationId xmlns:a16="http://schemas.microsoft.com/office/drawing/2014/main" id="{4B82450C-B91E-118A-15BA-CD4A0F127ED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51700" y="4876800"/>
              <a:ext cx="914400" cy="1143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68" name="Picture 44" descr="Thumbnail for version as of 03:45, 26 March 2007">
              <a:extLst>
                <a:ext uri="{FF2B5EF4-FFF2-40B4-BE49-F238E27FC236}">
                  <a16:creationId xmlns:a16="http://schemas.microsoft.com/office/drawing/2014/main" id="{E16BA846-8CB0-AD6E-A89A-4FE4A7D1F00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82000" y="4876800"/>
              <a:ext cx="914400" cy="1143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70" name="Picture 46" descr="Thumbnail for version as of 03:45, 26 March 2007">
              <a:extLst>
                <a:ext uri="{FF2B5EF4-FFF2-40B4-BE49-F238E27FC236}">
                  <a16:creationId xmlns:a16="http://schemas.microsoft.com/office/drawing/2014/main" id="{B98FD6E8-A442-0266-C93A-8A23F3CFB6C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30500" y="2216976"/>
              <a:ext cx="914400" cy="1143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72" name="Picture 48" descr="Thumbnail for version as of 03:40, 26 March 2007">
              <a:extLst>
                <a:ext uri="{FF2B5EF4-FFF2-40B4-BE49-F238E27FC236}">
                  <a16:creationId xmlns:a16="http://schemas.microsoft.com/office/drawing/2014/main" id="{D8AE14E9-7925-CD97-FCFF-F4A8673DDDC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83438" y="3520540"/>
              <a:ext cx="914400" cy="1143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74" name="Picture 50" descr="Thumbnail for version as of 03:39, 13 October 2007">
              <a:extLst>
                <a:ext uri="{FF2B5EF4-FFF2-40B4-BE49-F238E27FC236}">
                  <a16:creationId xmlns:a16="http://schemas.microsoft.com/office/drawing/2014/main" id="{20E872C5-6947-3388-A7DB-AE560EAD9C0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50710" y="919844"/>
              <a:ext cx="914400" cy="1143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76" name="Picture 52" descr="Thumbnail for version as of 03:54, 26 March 2007">
              <a:extLst>
                <a:ext uri="{FF2B5EF4-FFF2-40B4-BE49-F238E27FC236}">
                  <a16:creationId xmlns:a16="http://schemas.microsoft.com/office/drawing/2014/main" id="{221EA4FD-78C0-874D-C905-EEAAE7BDB9C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82000" y="2228244"/>
              <a:ext cx="914400" cy="1143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8BB39176-9E38-F5B1-92F9-884382818FD1}"/>
              </a:ext>
            </a:extLst>
          </p:cNvPr>
          <p:cNvSpPr txBox="1"/>
          <p:nvPr/>
        </p:nvSpPr>
        <p:spPr>
          <a:xfrm>
            <a:off x="152400" y="34506"/>
            <a:ext cx="236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5353"/>
                </a:solidFill>
                <a:latin typeface="Candara" panose="020E0502030303020204" pitchFamily="34" charset="0"/>
              </a:rPr>
              <a:t>SuperPuzz</a:t>
            </a:r>
            <a:endParaRPr lang="en-US" sz="3600" dirty="0">
              <a:solidFill>
                <a:srgbClr val="FF5353"/>
              </a:solidFill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10388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44085E35-54D8-6F9F-925B-0671A67BB138}"/>
              </a:ext>
            </a:extLst>
          </p:cNvPr>
          <p:cNvGrpSpPr/>
          <p:nvPr/>
        </p:nvGrpSpPr>
        <p:grpSpPr>
          <a:xfrm>
            <a:off x="2730500" y="919844"/>
            <a:ext cx="6565900" cy="5099956"/>
            <a:chOff x="2730500" y="919844"/>
            <a:chExt cx="6565900" cy="5099956"/>
          </a:xfrm>
        </p:grpSpPr>
        <p:pic>
          <p:nvPicPr>
            <p:cNvPr id="1026" name="Picture 2" descr="Thumbnail for version as of 03:53, 26 March 2007">
              <a:extLst>
                <a:ext uri="{FF2B5EF4-FFF2-40B4-BE49-F238E27FC236}">
                  <a16:creationId xmlns:a16="http://schemas.microsoft.com/office/drawing/2014/main" id="{71564435-271B-4574-FABE-A0586143C24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34294" y="924792"/>
              <a:ext cx="914400" cy="1143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Thumbnail for version as of 03:44, 26 March 2007">
              <a:extLst>
                <a:ext uri="{FF2B5EF4-FFF2-40B4-BE49-F238E27FC236}">
                  <a16:creationId xmlns:a16="http://schemas.microsoft.com/office/drawing/2014/main" id="{F525ADEB-229B-4F80-0699-4CC81DDC942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60800" y="919844"/>
              <a:ext cx="914400" cy="1143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 descr="Thumbnail for version as of 03:39, 26 March 2007">
              <a:extLst>
                <a:ext uri="{FF2B5EF4-FFF2-40B4-BE49-F238E27FC236}">
                  <a16:creationId xmlns:a16="http://schemas.microsoft.com/office/drawing/2014/main" id="{8716A03F-3C88-4551-B5F5-09F3E02D811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91100" y="919844"/>
              <a:ext cx="914400" cy="1143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4" name="Picture 10" descr="Thumbnail for version as of 03:39, 26 March 2007">
              <a:extLst>
                <a:ext uri="{FF2B5EF4-FFF2-40B4-BE49-F238E27FC236}">
                  <a16:creationId xmlns:a16="http://schemas.microsoft.com/office/drawing/2014/main" id="{90BEE88C-7B15-E969-3341-E3370AB3F9C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59500" y="924792"/>
              <a:ext cx="914400" cy="1143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6" name="Picture 12" descr="Thumbnail for version as of 03:40, 26 March 2007">
              <a:extLst>
                <a:ext uri="{FF2B5EF4-FFF2-40B4-BE49-F238E27FC236}">
                  <a16:creationId xmlns:a16="http://schemas.microsoft.com/office/drawing/2014/main" id="{BB60D2FA-2199-30DE-BD6C-82101814D58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82000" y="924792"/>
              <a:ext cx="914400" cy="1143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8" name="Picture 14" descr="Thumbnail for version as of 03:39, 13 October 2007">
              <a:extLst>
                <a:ext uri="{FF2B5EF4-FFF2-40B4-BE49-F238E27FC236}">
                  <a16:creationId xmlns:a16="http://schemas.microsoft.com/office/drawing/2014/main" id="{A52C6BE2-EEB7-0A47-7BE0-801AB8BA95A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60800" y="2220192"/>
              <a:ext cx="914400" cy="1143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2" name="Picture 18" descr="Thumbnail for version as of 03:44, 26 March 2007">
              <a:extLst>
                <a:ext uri="{FF2B5EF4-FFF2-40B4-BE49-F238E27FC236}">
                  <a16:creationId xmlns:a16="http://schemas.microsoft.com/office/drawing/2014/main" id="{EAC16A00-EC22-A389-58C9-74AD6C8C5F5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91100" y="2216976"/>
              <a:ext cx="914400" cy="1143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4" name="Picture 20" descr="Thumbnail for version as of 03:39, 13 October 2007">
              <a:extLst>
                <a:ext uri="{FF2B5EF4-FFF2-40B4-BE49-F238E27FC236}">
                  <a16:creationId xmlns:a16="http://schemas.microsoft.com/office/drawing/2014/main" id="{33D9C826-72FE-8DEF-DD72-699A9310370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59500" y="2224893"/>
              <a:ext cx="914400" cy="1143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6" name="Picture 22" descr="Thumbnail for version as of 03:38, 13 October 2007">
              <a:extLst>
                <a:ext uri="{FF2B5EF4-FFF2-40B4-BE49-F238E27FC236}">
                  <a16:creationId xmlns:a16="http://schemas.microsoft.com/office/drawing/2014/main" id="{F31FDD6F-A248-ADF6-E758-39657935E09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50710" y="2224893"/>
              <a:ext cx="914400" cy="1143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8" name="Picture 24" descr="Thumbnail for version as of 03:39, 26 March 2007">
              <a:extLst>
                <a:ext uri="{FF2B5EF4-FFF2-40B4-BE49-F238E27FC236}">
                  <a16:creationId xmlns:a16="http://schemas.microsoft.com/office/drawing/2014/main" id="{436C4B09-3DF4-31A9-E611-749122C8ABE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30500" y="3520540"/>
              <a:ext cx="914400" cy="1143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50" name="Picture 26" descr="Thumbnail for version as of 03:51, 26 March 2007">
              <a:extLst>
                <a:ext uri="{FF2B5EF4-FFF2-40B4-BE49-F238E27FC236}">
                  <a16:creationId xmlns:a16="http://schemas.microsoft.com/office/drawing/2014/main" id="{1B9B98E0-35AF-BB2F-64D3-873B60A70D1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60800" y="3520540"/>
              <a:ext cx="914400" cy="1143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52" name="Picture 28" descr="Thumbnail for version as of 03:39, 26 March 2007">
              <a:extLst>
                <a:ext uri="{FF2B5EF4-FFF2-40B4-BE49-F238E27FC236}">
                  <a16:creationId xmlns:a16="http://schemas.microsoft.com/office/drawing/2014/main" id="{63A762B4-037F-09F5-BB08-0F7FCB08558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91100" y="3520540"/>
              <a:ext cx="914400" cy="1143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54" name="Picture 30" descr="Thumbnail for version as of 03:53, 26 March 2007">
              <a:extLst>
                <a:ext uri="{FF2B5EF4-FFF2-40B4-BE49-F238E27FC236}">
                  <a16:creationId xmlns:a16="http://schemas.microsoft.com/office/drawing/2014/main" id="{2C0ABED6-9FDE-F9AC-FA8A-D70BEFC4028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59500" y="3520540"/>
              <a:ext cx="914400" cy="1143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56" name="Picture 32" descr="Thumbnail for version as of 03:53, 26 March 2007">
              <a:extLst>
                <a:ext uri="{FF2B5EF4-FFF2-40B4-BE49-F238E27FC236}">
                  <a16:creationId xmlns:a16="http://schemas.microsoft.com/office/drawing/2014/main" id="{11B79CE2-4EA0-A592-0C18-74CE927B2E6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51700" y="3521035"/>
              <a:ext cx="914400" cy="1143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58" name="Picture 34" descr="Thumbnail for version as of 03:38, 13 October 2007">
              <a:extLst>
                <a:ext uri="{FF2B5EF4-FFF2-40B4-BE49-F238E27FC236}">
                  <a16:creationId xmlns:a16="http://schemas.microsoft.com/office/drawing/2014/main" id="{2759C53E-806F-7704-2BC9-9E13657BC30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30500" y="4876800"/>
              <a:ext cx="914400" cy="1143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60" name="Picture 36" descr="Thumbnail for version as of 03:38, 13 October 2007">
              <a:extLst>
                <a:ext uri="{FF2B5EF4-FFF2-40B4-BE49-F238E27FC236}">
                  <a16:creationId xmlns:a16="http://schemas.microsoft.com/office/drawing/2014/main" id="{AE7B6BE7-CC6E-6DA8-81F7-F533F80ECC4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60800" y="4876800"/>
              <a:ext cx="914400" cy="1143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62" name="Picture 38" descr="Thumbnail for version as of 03:44, 26 March 2007">
              <a:extLst>
                <a:ext uri="{FF2B5EF4-FFF2-40B4-BE49-F238E27FC236}">
                  <a16:creationId xmlns:a16="http://schemas.microsoft.com/office/drawing/2014/main" id="{05D63BBD-1C78-1FE0-4E91-EDC16DF934B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91100" y="4876800"/>
              <a:ext cx="914400" cy="1143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64" name="Picture 40" descr="Thumbnail for version as of 03:43, 26 March 2007">
              <a:extLst>
                <a:ext uri="{FF2B5EF4-FFF2-40B4-BE49-F238E27FC236}">
                  <a16:creationId xmlns:a16="http://schemas.microsoft.com/office/drawing/2014/main" id="{43C5821A-0C48-1309-2479-5125FD25DAA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21400" y="4876800"/>
              <a:ext cx="914400" cy="1143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66" name="Picture 42" descr="Thumbnail for version as of 03:52, 26 March 2007">
              <a:extLst>
                <a:ext uri="{FF2B5EF4-FFF2-40B4-BE49-F238E27FC236}">
                  <a16:creationId xmlns:a16="http://schemas.microsoft.com/office/drawing/2014/main" id="{4B82450C-B91E-118A-15BA-CD4A0F127ED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51700" y="4876800"/>
              <a:ext cx="914400" cy="1143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68" name="Picture 44" descr="Thumbnail for version as of 03:45, 26 March 2007">
              <a:extLst>
                <a:ext uri="{FF2B5EF4-FFF2-40B4-BE49-F238E27FC236}">
                  <a16:creationId xmlns:a16="http://schemas.microsoft.com/office/drawing/2014/main" id="{E16BA846-8CB0-AD6E-A89A-4FE4A7D1F00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82000" y="4876800"/>
              <a:ext cx="914400" cy="1143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6656135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E1C8CD8A-ACCE-FCEE-0D7E-699E2CF71822}"/>
              </a:ext>
            </a:extLst>
          </p:cNvPr>
          <p:cNvGrpSpPr/>
          <p:nvPr/>
        </p:nvGrpSpPr>
        <p:grpSpPr>
          <a:xfrm>
            <a:off x="608961" y="1600200"/>
            <a:ext cx="4807053" cy="3733800"/>
            <a:chOff x="2730500" y="919844"/>
            <a:chExt cx="6565900" cy="5099956"/>
          </a:xfrm>
        </p:grpSpPr>
        <p:pic>
          <p:nvPicPr>
            <p:cNvPr id="1026" name="Picture 2" descr="Thumbnail for version as of 03:53, 26 March 2007">
              <a:extLst>
                <a:ext uri="{FF2B5EF4-FFF2-40B4-BE49-F238E27FC236}">
                  <a16:creationId xmlns:a16="http://schemas.microsoft.com/office/drawing/2014/main" id="{71564435-271B-4574-FABE-A0586143C24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34294" y="924792"/>
              <a:ext cx="914400" cy="1143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Thumbnail for version as of 03:44, 26 March 2007">
              <a:extLst>
                <a:ext uri="{FF2B5EF4-FFF2-40B4-BE49-F238E27FC236}">
                  <a16:creationId xmlns:a16="http://schemas.microsoft.com/office/drawing/2014/main" id="{F525ADEB-229B-4F80-0699-4CC81DDC942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60800" y="919844"/>
              <a:ext cx="914400" cy="1143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 descr="Thumbnail for version as of 03:39, 26 March 2007">
              <a:extLst>
                <a:ext uri="{FF2B5EF4-FFF2-40B4-BE49-F238E27FC236}">
                  <a16:creationId xmlns:a16="http://schemas.microsoft.com/office/drawing/2014/main" id="{8716A03F-3C88-4551-B5F5-09F3E02D811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91100" y="919844"/>
              <a:ext cx="914400" cy="1143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4" name="Picture 10" descr="Thumbnail for version as of 03:39, 26 March 2007">
              <a:extLst>
                <a:ext uri="{FF2B5EF4-FFF2-40B4-BE49-F238E27FC236}">
                  <a16:creationId xmlns:a16="http://schemas.microsoft.com/office/drawing/2014/main" id="{90BEE88C-7B15-E969-3341-E3370AB3F9C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59500" y="924792"/>
              <a:ext cx="914400" cy="1143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6" name="Picture 12" descr="Thumbnail for version as of 03:40, 26 March 2007">
              <a:extLst>
                <a:ext uri="{FF2B5EF4-FFF2-40B4-BE49-F238E27FC236}">
                  <a16:creationId xmlns:a16="http://schemas.microsoft.com/office/drawing/2014/main" id="{BB60D2FA-2199-30DE-BD6C-82101814D58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82000" y="924792"/>
              <a:ext cx="914400" cy="1143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8" name="Picture 14" descr="Thumbnail for version as of 03:39, 13 October 2007">
              <a:extLst>
                <a:ext uri="{FF2B5EF4-FFF2-40B4-BE49-F238E27FC236}">
                  <a16:creationId xmlns:a16="http://schemas.microsoft.com/office/drawing/2014/main" id="{A52C6BE2-EEB7-0A47-7BE0-801AB8BA95A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60800" y="2220192"/>
              <a:ext cx="914400" cy="1143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2" name="Picture 18" descr="Thumbnail for version as of 03:44, 26 March 2007">
              <a:extLst>
                <a:ext uri="{FF2B5EF4-FFF2-40B4-BE49-F238E27FC236}">
                  <a16:creationId xmlns:a16="http://schemas.microsoft.com/office/drawing/2014/main" id="{EAC16A00-EC22-A389-58C9-74AD6C8C5F5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91100" y="2216976"/>
              <a:ext cx="914400" cy="1143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4" name="Picture 20" descr="Thumbnail for version as of 03:39, 13 October 2007">
              <a:extLst>
                <a:ext uri="{FF2B5EF4-FFF2-40B4-BE49-F238E27FC236}">
                  <a16:creationId xmlns:a16="http://schemas.microsoft.com/office/drawing/2014/main" id="{33D9C826-72FE-8DEF-DD72-699A9310370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59500" y="2224893"/>
              <a:ext cx="914400" cy="1143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6" name="Picture 22" descr="Thumbnail for version as of 03:38, 13 October 2007">
              <a:extLst>
                <a:ext uri="{FF2B5EF4-FFF2-40B4-BE49-F238E27FC236}">
                  <a16:creationId xmlns:a16="http://schemas.microsoft.com/office/drawing/2014/main" id="{F31FDD6F-A248-ADF6-E758-39657935E09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50710" y="2224893"/>
              <a:ext cx="914400" cy="1143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8" name="Picture 24" descr="Thumbnail for version as of 03:39, 26 March 2007">
              <a:extLst>
                <a:ext uri="{FF2B5EF4-FFF2-40B4-BE49-F238E27FC236}">
                  <a16:creationId xmlns:a16="http://schemas.microsoft.com/office/drawing/2014/main" id="{436C4B09-3DF4-31A9-E611-749122C8ABE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30500" y="3520540"/>
              <a:ext cx="914400" cy="1143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50" name="Picture 26" descr="Thumbnail for version as of 03:51, 26 March 2007">
              <a:extLst>
                <a:ext uri="{FF2B5EF4-FFF2-40B4-BE49-F238E27FC236}">
                  <a16:creationId xmlns:a16="http://schemas.microsoft.com/office/drawing/2014/main" id="{1B9B98E0-35AF-BB2F-64D3-873B60A70D1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60800" y="3520540"/>
              <a:ext cx="914400" cy="1143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52" name="Picture 28" descr="Thumbnail for version as of 03:39, 26 March 2007">
              <a:extLst>
                <a:ext uri="{FF2B5EF4-FFF2-40B4-BE49-F238E27FC236}">
                  <a16:creationId xmlns:a16="http://schemas.microsoft.com/office/drawing/2014/main" id="{63A762B4-037F-09F5-BB08-0F7FCB08558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91100" y="3520540"/>
              <a:ext cx="914400" cy="1143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54" name="Picture 30" descr="Thumbnail for version as of 03:53, 26 March 2007">
              <a:extLst>
                <a:ext uri="{FF2B5EF4-FFF2-40B4-BE49-F238E27FC236}">
                  <a16:creationId xmlns:a16="http://schemas.microsoft.com/office/drawing/2014/main" id="{2C0ABED6-9FDE-F9AC-FA8A-D70BEFC4028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59500" y="3520540"/>
              <a:ext cx="914400" cy="1143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56" name="Picture 32" descr="Thumbnail for version as of 03:53, 26 March 2007">
              <a:extLst>
                <a:ext uri="{FF2B5EF4-FFF2-40B4-BE49-F238E27FC236}">
                  <a16:creationId xmlns:a16="http://schemas.microsoft.com/office/drawing/2014/main" id="{11B79CE2-4EA0-A592-0C18-74CE927B2E6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51700" y="3521035"/>
              <a:ext cx="914400" cy="1143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58" name="Picture 34" descr="Thumbnail for version as of 03:38, 13 October 2007">
              <a:extLst>
                <a:ext uri="{FF2B5EF4-FFF2-40B4-BE49-F238E27FC236}">
                  <a16:creationId xmlns:a16="http://schemas.microsoft.com/office/drawing/2014/main" id="{2759C53E-806F-7704-2BC9-9E13657BC30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30500" y="4876800"/>
              <a:ext cx="914400" cy="1143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60" name="Picture 36" descr="Thumbnail for version as of 03:38, 13 October 2007">
              <a:extLst>
                <a:ext uri="{FF2B5EF4-FFF2-40B4-BE49-F238E27FC236}">
                  <a16:creationId xmlns:a16="http://schemas.microsoft.com/office/drawing/2014/main" id="{AE7B6BE7-CC6E-6DA8-81F7-F533F80ECC4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60800" y="4876800"/>
              <a:ext cx="914400" cy="1143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62" name="Picture 38" descr="Thumbnail for version as of 03:44, 26 March 2007">
              <a:extLst>
                <a:ext uri="{FF2B5EF4-FFF2-40B4-BE49-F238E27FC236}">
                  <a16:creationId xmlns:a16="http://schemas.microsoft.com/office/drawing/2014/main" id="{05D63BBD-1C78-1FE0-4E91-EDC16DF934B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91100" y="4876800"/>
              <a:ext cx="914400" cy="1143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64" name="Picture 40" descr="Thumbnail for version as of 03:43, 26 March 2007">
              <a:extLst>
                <a:ext uri="{FF2B5EF4-FFF2-40B4-BE49-F238E27FC236}">
                  <a16:creationId xmlns:a16="http://schemas.microsoft.com/office/drawing/2014/main" id="{43C5821A-0C48-1309-2479-5125FD25DAA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21400" y="4876800"/>
              <a:ext cx="914400" cy="1143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66" name="Picture 42" descr="Thumbnail for version as of 03:52, 26 March 2007">
              <a:extLst>
                <a:ext uri="{FF2B5EF4-FFF2-40B4-BE49-F238E27FC236}">
                  <a16:creationId xmlns:a16="http://schemas.microsoft.com/office/drawing/2014/main" id="{4B82450C-B91E-118A-15BA-CD4A0F127ED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51700" y="4876800"/>
              <a:ext cx="914400" cy="1143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68" name="Picture 44" descr="Thumbnail for version as of 03:45, 26 March 2007">
              <a:extLst>
                <a:ext uri="{FF2B5EF4-FFF2-40B4-BE49-F238E27FC236}">
                  <a16:creationId xmlns:a16="http://schemas.microsoft.com/office/drawing/2014/main" id="{E16BA846-8CB0-AD6E-A89A-4FE4A7D1F00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82000" y="4876800"/>
              <a:ext cx="914400" cy="1143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5100A97D-CD68-E981-34E3-84306522F672}"/>
              </a:ext>
            </a:extLst>
          </p:cNvPr>
          <p:cNvGrpSpPr/>
          <p:nvPr/>
        </p:nvGrpSpPr>
        <p:grpSpPr>
          <a:xfrm>
            <a:off x="7365875" y="1600200"/>
            <a:ext cx="3987925" cy="3733800"/>
            <a:chOff x="6625362" y="1600200"/>
            <a:chExt cx="3987925" cy="3733800"/>
          </a:xfrm>
        </p:grpSpPr>
        <p:pic>
          <p:nvPicPr>
            <p:cNvPr id="4" name="Picture 2" descr="Thumbnail for version as of 03:53, 26 March 2007">
              <a:extLst>
                <a:ext uri="{FF2B5EF4-FFF2-40B4-BE49-F238E27FC236}">
                  <a16:creationId xmlns:a16="http://schemas.microsoft.com/office/drawing/2014/main" id="{E33DBEBD-FE3F-1E87-2498-2B68BF485DE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88469" y="3501553"/>
              <a:ext cx="669454" cy="8368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4" descr="Thumbnail for version as of 03:44, 26 March 2007">
              <a:extLst>
                <a:ext uri="{FF2B5EF4-FFF2-40B4-BE49-F238E27FC236}">
                  <a16:creationId xmlns:a16="http://schemas.microsoft.com/office/drawing/2014/main" id="{CCB8CA87-4377-7C23-C5E5-E3E6276F1D4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66783" y="2556788"/>
              <a:ext cx="669454" cy="8368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8" descr="Thumbnail for version as of 03:39, 26 March 2007">
              <a:extLst>
                <a:ext uri="{FF2B5EF4-FFF2-40B4-BE49-F238E27FC236}">
                  <a16:creationId xmlns:a16="http://schemas.microsoft.com/office/drawing/2014/main" id="{598590EE-66E6-B5A9-0264-9B543F7F616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67600" y="1600200"/>
              <a:ext cx="669454" cy="8368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10" descr="Thumbnail for version as of 03:39, 26 March 2007">
              <a:extLst>
                <a:ext uri="{FF2B5EF4-FFF2-40B4-BE49-F238E27FC236}">
                  <a16:creationId xmlns:a16="http://schemas.microsoft.com/office/drawing/2014/main" id="{5DC189AD-539E-017A-5992-2A333C9A8AC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39853" y="1603823"/>
              <a:ext cx="669454" cy="8368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12" descr="Thumbnail for version as of 03:40, 26 March 2007">
              <a:extLst>
                <a:ext uri="{FF2B5EF4-FFF2-40B4-BE49-F238E27FC236}">
                  <a16:creationId xmlns:a16="http://schemas.microsoft.com/office/drawing/2014/main" id="{C6EBB9C8-9701-F406-0020-07427CF17B9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43833" y="1606722"/>
              <a:ext cx="669454" cy="8368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14" descr="Thumbnail for version as of 03:39, 13 October 2007">
              <a:extLst>
                <a:ext uri="{FF2B5EF4-FFF2-40B4-BE49-F238E27FC236}">
                  <a16:creationId xmlns:a16="http://schemas.microsoft.com/office/drawing/2014/main" id="{3D11AF77-1AEF-F559-229F-49AD5ABE3E0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39853" y="4497182"/>
              <a:ext cx="669454" cy="8368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18" descr="Thumbnail for version as of 03:44, 26 March 2007">
              <a:extLst>
                <a:ext uri="{FF2B5EF4-FFF2-40B4-BE49-F238E27FC236}">
                  <a16:creationId xmlns:a16="http://schemas.microsoft.com/office/drawing/2014/main" id="{F932D156-903A-8BED-1D87-94373C2F851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84440" y="2549861"/>
              <a:ext cx="669454" cy="8368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20" descr="Thumbnail for version as of 03:39, 13 October 2007">
              <a:extLst>
                <a:ext uri="{FF2B5EF4-FFF2-40B4-BE49-F238E27FC236}">
                  <a16:creationId xmlns:a16="http://schemas.microsoft.com/office/drawing/2014/main" id="{752D2EF6-0555-4E4F-3A92-613C3FC7C53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38754" y="4497182"/>
              <a:ext cx="669454" cy="8368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22" descr="Thumbnail for version as of 03:38, 13 October 2007">
              <a:extLst>
                <a:ext uri="{FF2B5EF4-FFF2-40B4-BE49-F238E27FC236}">
                  <a16:creationId xmlns:a16="http://schemas.microsoft.com/office/drawing/2014/main" id="{1F411457-C226-6A45-771D-DC0CBB23161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25362" y="4497182"/>
              <a:ext cx="669454" cy="8368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24" descr="Thumbnail for version as of 03:39, 26 March 2007">
              <a:extLst>
                <a:ext uri="{FF2B5EF4-FFF2-40B4-BE49-F238E27FC236}">
                  <a16:creationId xmlns:a16="http://schemas.microsoft.com/office/drawing/2014/main" id="{ED38BC1F-80B2-53A2-3C1C-B16266345C2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79099" y="1608117"/>
              <a:ext cx="669454" cy="8368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26" descr="Thumbnail for version as of 03:51, 26 March 2007">
              <a:extLst>
                <a:ext uri="{FF2B5EF4-FFF2-40B4-BE49-F238E27FC236}">
                  <a16:creationId xmlns:a16="http://schemas.microsoft.com/office/drawing/2014/main" id="{91A6042B-94EB-72E0-FC51-F7EE6E9AD1C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25362" y="3507201"/>
              <a:ext cx="669454" cy="8368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28" descr="Thumbnail for version as of 03:39, 26 March 2007">
              <a:extLst>
                <a:ext uri="{FF2B5EF4-FFF2-40B4-BE49-F238E27FC236}">
                  <a16:creationId xmlns:a16="http://schemas.microsoft.com/office/drawing/2014/main" id="{1CF93BBC-A5BB-21D8-0E2A-4EAC5106068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29400" y="1600200"/>
              <a:ext cx="669454" cy="8368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30" descr="Thumbnail for version as of 03:53, 26 March 2007">
              <a:extLst>
                <a:ext uri="{FF2B5EF4-FFF2-40B4-BE49-F238E27FC236}">
                  <a16:creationId xmlns:a16="http://schemas.microsoft.com/office/drawing/2014/main" id="{CA4BA8B2-44BE-034C-6E0F-B6F2FF67056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39853" y="3504232"/>
              <a:ext cx="669454" cy="8368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32" descr="Thumbnail for version as of 03:53, 26 March 2007">
              <a:extLst>
                <a:ext uri="{FF2B5EF4-FFF2-40B4-BE49-F238E27FC236}">
                  <a16:creationId xmlns:a16="http://schemas.microsoft.com/office/drawing/2014/main" id="{4A65A1A2-FA4E-C758-7966-044544EC0F4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39479" y="3504594"/>
              <a:ext cx="669454" cy="8368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34" descr="Thumbnail for version as of 03:38, 13 October 2007">
              <a:extLst>
                <a:ext uri="{FF2B5EF4-FFF2-40B4-BE49-F238E27FC236}">
                  <a16:creationId xmlns:a16="http://schemas.microsoft.com/office/drawing/2014/main" id="{EEBE15E2-1699-4330-CA14-EC0E3F99FDC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62124" y="4497182"/>
              <a:ext cx="669454" cy="8368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36" descr="Thumbnail for version as of 03:38, 13 October 2007">
              <a:extLst>
                <a:ext uri="{FF2B5EF4-FFF2-40B4-BE49-F238E27FC236}">
                  <a16:creationId xmlns:a16="http://schemas.microsoft.com/office/drawing/2014/main" id="{1E6DF37A-C00D-A2F0-258F-7A3AE4E6698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89644" y="4497182"/>
              <a:ext cx="669454" cy="8368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38" descr="Thumbnail for version as of 03:44, 26 March 2007">
              <a:extLst>
                <a:ext uri="{FF2B5EF4-FFF2-40B4-BE49-F238E27FC236}">
                  <a16:creationId xmlns:a16="http://schemas.microsoft.com/office/drawing/2014/main" id="{0BD12415-EE0F-D4EC-3F33-7EBA1A318EC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39853" y="2549861"/>
              <a:ext cx="669454" cy="8368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40" descr="Thumbnail for version as of 03:43, 26 March 2007">
              <a:extLst>
                <a:ext uri="{FF2B5EF4-FFF2-40B4-BE49-F238E27FC236}">
                  <a16:creationId xmlns:a16="http://schemas.microsoft.com/office/drawing/2014/main" id="{DD99BB36-E2F1-4923-4587-F0581ADF7DC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25362" y="2556788"/>
              <a:ext cx="669454" cy="8368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42" descr="Thumbnail for version as of 03:52, 26 March 2007">
              <a:extLst>
                <a:ext uri="{FF2B5EF4-FFF2-40B4-BE49-F238E27FC236}">
                  <a16:creationId xmlns:a16="http://schemas.microsoft.com/office/drawing/2014/main" id="{C8FC468C-433C-688D-D04E-50240DAB3F2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62124" y="3504232"/>
              <a:ext cx="669454" cy="8368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44" descr="Thumbnail for version as of 03:45, 26 March 2007">
              <a:extLst>
                <a:ext uri="{FF2B5EF4-FFF2-40B4-BE49-F238E27FC236}">
                  <a16:creationId xmlns:a16="http://schemas.microsoft.com/office/drawing/2014/main" id="{CEE08C04-8153-2A67-C0C0-307C8259509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38754" y="2559953"/>
              <a:ext cx="669454" cy="8368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5" name="Arrow: Right 24">
            <a:extLst>
              <a:ext uri="{FF2B5EF4-FFF2-40B4-BE49-F238E27FC236}">
                <a16:creationId xmlns:a16="http://schemas.microsoft.com/office/drawing/2014/main" id="{517A596D-A63A-F59F-75AB-4CE7512D37DC}"/>
              </a:ext>
            </a:extLst>
          </p:cNvPr>
          <p:cNvSpPr/>
          <p:nvPr/>
        </p:nvSpPr>
        <p:spPr>
          <a:xfrm>
            <a:off x="5981020" y="3124200"/>
            <a:ext cx="838200" cy="609600"/>
          </a:xfrm>
          <a:prstGeom prst="rightArrow">
            <a:avLst/>
          </a:prstGeom>
          <a:solidFill>
            <a:srgbClr val="7D9CFF"/>
          </a:solidFill>
          <a:ln>
            <a:solidFill>
              <a:srgbClr val="0033C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4663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44085E35-54D8-6F9F-925B-0671A67BB138}"/>
              </a:ext>
            </a:extLst>
          </p:cNvPr>
          <p:cNvGrpSpPr/>
          <p:nvPr/>
        </p:nvGrpSpPr>
        <p:grpSpPr>
          <a:xfrm>
            <a:off x="2730500" y="919844"/>
            <a:ext cx="6565900" cy="5099956"/>
            <a:chOff x="2730500" y="919844"/>
            <a:chExt cx="6565900" cy="5099956"/>
          </a:xfrm>
        </p:grpSpPr>
        <p:pic>
          <p:nvPicPr>
            <p:cNvPr id="1026" name="Picture 2" descr="Thumbnail for version as of 03:53, 26 March 2007">
              <a:extLst>
                <a:ext uri="{FF2B5EF4-FFF2-40B4-BE49-F238E27FC236}">
                  <a16:creationId xmlns:a16="http://schemas.microsoft.com/office/drawing/2014/main" id="{71564435-271B-4574-FABE-A0586143C24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34294" y="924792"/>
              <a:ext cx="914400" cy="1143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Thumbnail for version as of 03:44, 26 March 2007">
              <a:extLst>
                <a:ext uri="{FF2B5EF4-FFF2-40B4-BE49-F238E27FC236}">
                  <a16:creationId xmlns:a16="http://schemas.microsoft.com/office/drawing/2014/main" id="{F525ADEB-229B-4F80-0699-4CC81DDC942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60800" y="919844"/>
              <a:ext cx="914400" cy="1143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 descr="Thumbnail for version as of 03:39, 26 March 2007">
              <a:extLst>
                <a:ext uri="{FF2B5EF4-FFF2-40B4-BE49-F238E27FC236}">
                  <a16:creationId xmlns:a16="http://schemas.microsoft.com/office/drawing/2014/main" id="{8716A03F-3C88-4551-B5F5-09F3E02D811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91100" y="919844"/>
              <a:ext cx="914400" cy="1143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4" name="Picture 10" descr="Thumbnail for version as of 03:39, 26 March 2007">
              <a:extLst>
                <a:ext uri="{FF2B5EF4-FFF2-40B4-BE49-F238E27FC236}">
                  <a16:creationId xmlns:a16="http://schemas.microsoft.com/office/drawing/2014/main" id="{90BEE88C-7B15-E969-3341-E3370AB3F9C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59500" y="924792"/>
              <a:ext cx="914400" cy="1143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6" name="Picture 12" descr="Thumbnail for version as of 03:40, 26 March 2007">
              <a:extLst>
                <a:ext uri="{FF2B5EF4-FFF2-40B4-BE49-F238E27FC236}">
                  <a16:creationId xmlns:a16="http://schemas.microsoft.com/office/drawing/2014/main" id="{BB60D2FA-2199-30DE-BD6C-82101814D58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82000" y="924792"/>
              <a:ext cx="914400" cy="1143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8" name="Picture 14" descr="Thumbnail for version as of 03:39, 13 October 2007">
              <a:extLst>
                <a:ext uri="{FF2B5EF4-FFF2-40B4-BE49-F238E27FC236}">
                  <a16:creationId xmlns:a16="http://schemas.microsoft.com/office/drawing/2014/main" id="{A52C6BE2-EEB7-0A47-7BE0-801AB8BA95A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60800" y="2220192"/>
              <a:ext cx="914400" cy="1143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2" name="Picture 18" descr="Thumbnail for version as of 03:44, 26 March 2007">
              <a:extLst>
                <a:ext uri="{FF2B5EF4-FFF2-40B4-BE49-F238E27FC236}">
                  <a16:creationId xmlns:a16="http://schemas.microsoft.com/office/drawing/2014/main" id="{EAC16A00-EC22-A389-58C9-74AD6C8C5F5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91100" y="2216976"/>
              <a:ext cx="914400" cy="1143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4" name="Picture 20" descr="Thumbnail for version as of 03:39, 13 October 2007">
              <a:extLst>
                <a:ext uri="{FF2B5EF4-FFF2-40B4-BE49-F238E27FC236}">
                  <a16:creationId xmlns:a16="http://schemas.microsoft.com/office/drawing/2014/main" id="{33D9C826-72FE-8DEF-DD72-699A9310370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59500" y="2224893"/>
              <a:ext cx="914400" cy="1143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6" name="Picture 22" descr="Thumbnail for version as of 03:38, 13 October 2007">
              <a:extLst>
                <a:ext uri="{FF2B5EF4-FFF2-40B4-BE49-F238E27FC236}">
                  <a16:creationId xmlns:a16="http://schemas.microsoft.com/office/drawing/2014/main" id="{F31FDD6F-A248-ADF6-E758-39657935E09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50710" y="2224893"/>
              <a:ext cx="914400" cy="1143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8" name="Picture 24" descr="Thumbnail for version as of 03:39, 26 March 2007">
              <a:extLst>
                <a:ext uri="{FF2B5EF4-FFF2-40B4-BE49-F238E27FC236}">
                  <a16:creationId xmlns:a16="http://schemas.microsoft.com/office/drawing/2014/main" id="{436C4B09-3DF4-31A9-E611-749122C8ABE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30500" y="3520540"/>
              <a:ext cx="914400" cy="1143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50" name="Picture 26" descr="Thumbnail for version as of 03:51, 26 March 2007">
              <a:extLst>
                <a:ext uri="{FF2B5EF4-FFF2-40B4-BE49-F238E27FC236}">
                  <a16:creationId xmlns:a16="http://schemas.microsoft.com/office/drawing/2014/main" id="{1B9B98E0-35AF-BB2F-64D3-873B60A70D1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60800" y="3520540"/>
              <a:ext cx="914400" cy="1143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52" name="Picture 28" descr="Thumbnail for version as of 03:39, 26 March 2007">
              <a:extLst>
                <a:ext uri="{FF2B5EF4-FFF2-40B4-BE49-F238E27FC236}">
                  <a16:creationId xmlns:a16="http://schemas.microsoft.com/office/drawing/2014/main" id="{63A762B4-037F-09F5-BB08-0F7FCB08558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91100" y="3520540"/>
              <a:ext cx="914400" cy="1143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54" name="Picture 30" descr="Thumbnail for version as of 03:53, 26 March 2007">
              <a:extLst>
                <a:ext uri="{FF2B5EF4-FFF2-40B4-BE49-F238E27FC236}">
                  <a16:creationId xmlns:a16="http://schemas.microsoft.com/office/drawing/2014/main" id="{2C0ABED6-9FDE-F9AC-FA8A-D70BEFC4028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59500" y="3520540"/>
              <a:ext cx="914400" cy="1143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56" name="Picture 32" descr="Thumbnail for version as of 03:53, 26 March 2007">
              <a:extLst>
                <a:ext uri="{FF2B5EF4-FFF2-40B4-BE49-F238E27FC236}">
                  <a16:creationId xmlns:a16="http://schemas.microsoft.com/office/drawing/2014/main" id="{11B79CE2-4EA0-A592-0C18-74CE927B2E6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51700" y="3521035"/>
              <a:ext cx="914400" cy="1143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58" name="Picture 34" descr="Thumbnail for version as of 03:38, 13 October 2007">
              <a:extLst>
                <a:ext uri="{FF2B5EF4-FFF2-40B4-BE49-F238E27FC236}">
                  <a16:creationId xmlns:a16="http://schemas.microsoft.com/office/drawing/2014/main" id="{2759C53E-806F-7704-2BC9-9E13657BC30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30500" y="4876800"/>
              <a:ext cx="914400" cy="1143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60" name="Picture 36" descr="Thumbnail for version as of 03:38, 13 October 2007">
              <a:extLst>
                <a:ext uri="{FF2B5EF4-FFF2-40B4-BE49-F238E27FC236}">
                  <a16:creationId xmlns:a16="http://schemas.microsoft.com/office/drawing/2014/main" id="{AE7B6BE7-CC6E-6DA8-81F7-F533F80ECC4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60800" y="4876800"/>
              <a:ext cx="914400" cy="1143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62" name="Picture 38" descr="Thumbnail for version as of 03:44, 26 March 2007">
              <a:extLst>
                <a:ext uri="{FF2B5EF4-FFF2-40B4-BE49-F238E27FC236}">
                  <a16:creationId xmlns:a16="http://schemas.microsoft.com/office/drawing/2014/main" id="{05D63BBD-1C78-1FE0-4E91-EDC16DF934B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91100" y="4876800"/>
              <a:ext cx="914400" cy="1143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64" name="Picture 40" descr="Thumbnail for version as of 03:43, 26 March 2007">
              <a:extLst>
                <a:ext uri="{FF2B5EF4-FFF2-40B4-BE49-F238E27FC236}">
                  <a16:creationId xmlns:a16="http://schemas.microsoft.com/office/drawing/2014/main" id="{43C5821A-0C48-1309-2479-5125FD25DAA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21400" y="4876800"/>
              <a:ext cx="914400" cy="1143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66" name="Picture 42" descr="Thumbnail for version as of 03:52, 26 March 2007">
              <a:extLst>
                <a:ext uri="{FF2B5EF4-FFF2-40B4-BE49-F238E27FC236}">
                  <a16:creationId xmlns:a16="http://schemas.microsoft.com/office/drawing/2014/main" id="{4B82450C-B91E-118A-15BA-CD4A0F127ED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51700" y="4876800"/>
              <a:ext cx="914400" cy="1143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68" name="Picture 44" descr="Thumbnail for version as of 03:45, 26 March 2007">
              <a:extLst>
                <a:ext uri="{FF2B5EF4-FFF2-40B4-BE49-F238E27FC236}">
                  <a16:creationId xmlns:a16="http://schemas.microsoft.com/office/drawing/2014/main" id="{E16BA846-8CB0-AD6E-A89A-4FE4A7D1F00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82000" y="4876800"/>
              <a:ext cx="914400" cy="1143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82367BBC-47E8-FA97-A6D3-8DD60FC84931}"/>
              </a:ext>
            </a:extLst>
          </p:cNvPr>
          <p:cNvCxnSpPr/>
          <p:nvPr/>
        </p:nvCxnSpPr>
        <p:spPr>
          <a:xfrm flipV="1">
            <a:off x="3171643" y="2730261"/>
            <a:ext cx="5715000" cy="2743200"/>
          </a:xfrm>
          <a:prstGeom prst="straightConnector1">
            <a:avLst/>
          </a:prstGeom>
          <a:ln w="53975">
            <a:solidFill>
              <a:srgbClr val="7D9CFF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78272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44085E35-54D8-6F9F-925B-0671A67BB138}"/>
              </a:ext>
            </a:extLst>
          </p:cNvPr>
          <p:cNvGrpSpPr/>
          <p:nvPr/>
        </p:nvGrpSpPr>
        <p:grpSpPr>
          <a:xfrm>
            <a:off x="2730500" y="919844"/>
            <a:ext cx="6565900" cy="5099956"/>
            <a:chOff x="2730500" y="919844"/>
            <a:chExt cx="6565900" cy="5099956"/>
          </a:xfrm>
        </p:grpSpPr>
        <p:pic>
          <p:nvPicPr>
            <p:cNvPr id="1026" name="Picture 2" descr="Thumbnail for version as of 03:53, 26 March 2007">
              <a:extLst>
                <a:ext uri="{FF2B5EF4-FFF2-40B4-BE49-F238E27FC236}">
                  <a16:creationId xmlns:a16="http://schemas.microsoft.com/office/drawing/2014/main" id="{71564435-271B-4574-FABE-A0586143C24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34294" y="924792"/>
              <a:ext cx="914400" cy="1143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Thumbnail for version as of 03:44, 26 March 2007">
              <a:extLst>
                <a:ext uri="{FF2B5EF4-FFF2-40B4-BE49-F238E27FC236}">
                  <a16:creationId xmlns:a16="http://schemas.microsoft.com/office/drawing/2014/main" id="{F525ADEB-229B-4F80-0699-4CC81DDC942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60800" y="919844"/>
              <a:ext cx="914400" cy="1143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 descr="Thumbnail for version as of 03:39, 26 March 2007">
              <a:extLst>
                <a:ext uri="{FF2B5EF4-FFF2-40B4-BE49-F238E27FC236}">
                  <a16:creationId xmlns:a16="http://schemas.microsoft.com/office/drawing/2014/main" id="{8716A03F-3C88-4551-B5F5-09F3E02D811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91100" y="919844"/>
              <a:ext cx="914400" cy="1143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4" name="Picture 10" descr="Thumbnail for version as of 03:39, 26 March 2007">
              <a:extLst>
                <a:ext uri="{FF2B5EF4-FFF2-40B4-BE49-F238E27FC236}">
                  <a16:creationId xmlns:a16="http://schemas.microsoft.com/office/drawing/2014/main" id="{90BEE88C-7B15-E969-3341-E3370AB3F9C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59500" y="924792"/>
              <a:ext cx="914400" cy="1143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6" name="Picture 12" descr="Thumbnail for version as of 03:40, 26 March 2007">
              <a:extLst>
                <a:ext uri="{FF2B5EF4-FFF2-40B4-BE49-F238E27FC236}">
                  <a16:creationId xmlns:a16="http://schemas.microsoft.com/office/drawing/2014/main" id="{BB60D2FA-2199-30DE-BD6C-82101814D58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82000" y="924792"/>
              <a:ext cx="914400" cy="1143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8" name="Picture 14" descr="Thumbnail for version as of 03:39, 13 October 2007">
              <a:extLst>
                <a:ext uri="{FF2B5EF4-FFF2-40B4-BE49-F238E27FC236}">
                  <a16:creationId xmlns:a16="http://schemas.microsoft.com/office/drawing/2014/main" id="{A52C6BE2-EEB7-0A47-7BE0-801AB8BA95A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60800" y="2220192"/>
              <a:ext cx="914400" cy="1143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2" name="Picture 18" descr="Thumbnail for version as of 03:44, 26 March 2007">
              <a:extLst>
                <a:ext uri="{FF2B5EF4-FFF2-40B4-BE49-F238E27FC236}">
                  <a16:creationId xmlns:a16="http://schemas.microsoft.com/office/drawing/2014/main" id="{EAC16A00-EC22-A389-58C9-74AD6C8C5F5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91100" y="2216976"/>
              <a:ext cx="914400" cy="1143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4" name="Picture 20" descr="Thumbnail for version as of 03:39, 13 October 2007">
              <a:extLst>
                <a:ext uri="{FF2B5EF4-FFF2-40B4-BE49-F238E27FC236}">
                  <a16:creationId xmlns:a16="http://schemas.microsoft.com/office/drawing/2014/main" id="{33D9C826-72FE-8DEF-DD72-699A9310370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59500" y="2224893"/>
              <a:ext cx="914400" cy="1143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6" name="Picture 22" descr="Thumbnail for version as of 03:38, 13 October 2007">
              <a:extLst>
                <a:ext uri="{FF2B5EF4-FFF2-40B4-BE49-F238E27FC236}">
                  <a16:creationId xmlns:a16="http://schemas.microsoft.com/office/drawing/2014/main" id="{F31FDD6F-A248-ADF6-E758-39657935E09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50710" y="2224893"/>
              <a:ext cx="914400" cy="1143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8" name="Picture 24" descr="Thumbnail for version as of 03:39, 26 March 2007">
              <a:extLst>
                <a:ext uri="{FF2B5EF4-FFF2-40B4-BE49-F238E27FC236}">
                  <a16:creationId xmlns:a16="http://schemas.microsoft.com/office/drawing/2014/main" id="{436C4B09-3DF4-31A9-E611-749122C8ABE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30500" y="3520540"/>
              <a:ext cx="914400" cy="1143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50" name="Picture 26" descr="Thumbnail for version as of 03:51, 26 March 2007">
              <a:extLst>
                <a:ext uri="{FF2B5EF4-FFF2-40B4-BE49-F238E27FC236}">
                  <a16:creationId xmlns:a16="http://schemas.microsoft.com/office/drawing/2014/main" id="{1B9B98E0-35AF-BB2F-64D3-873B60A70D1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60800" y="3520540"/>
              <a:ext cx="914400" cy="1143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52" name="Picture 28" descr="Thumbnail for version as of 03:39, 26 March 2007">
              <a:extLst>
                <a:ext uri="{FF2B5EF4-FFF2-40B4-BE49-F238E27FC236}">
                  <a16:creationId xmlns:a16="http://schemas.microsoft.com/office/drawing/2014/main" id="{63A762B4-037F-09F5-BB08-0F7FCB08558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91100" y="3520540"/>
              <a:ext cx="914400" cy="1143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54" name="Picture 30" descr="Thumbnail for version as of 03:53, 26 March 2007">
              <a:extLst>
                <a:ext uri="{FF2B5EF4-FFF2-40B4-BE49-F238E27FC236}">
                  <a16:creationId xmlns:a16="http://schemas.microsoft.com/office/drawing/2014/main" id="{2C0ABED6-9FDE-F9AC-FA8A-D70BEFC4028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59500" y="3520540"/>
              <a:ext cx="914400" cy="1143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56" name="Picture 32" descr="Thumbnail for version as of 03:53, 26 March 2007">
              <a:extLst>
                <a:ext uri="{FF2B5EF4-FFF2-40B4-BE49-F238E27FC236}">
                  <a16:creationId xmlns:a16="http://schemas.microsoft.com/office/drawing/2014/main" id="{11B79CE2-4EA0-A592-0C18-74CE927B2E6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51700" y="3521035"/>
              <a:ext cx="914400" cy="1143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58" name="Picture 34" descr="Thumbnail for version as of 03:38, 13 October 2007">
              <a:extLst>
                <a:ext uri="{FF2B5EF4-FFF2-40B4-BE49-F238E27FC236}">
                  <a16:creationId xmlns:a16="http://schemas.microsoft.com/office/drawing/2014/main" id="{2759C53E-806F-7704-2BC9-9E13657BC30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77926" y="2239270"/>
              <a:ext cx="914400" cy="1143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60" name="Picture 36" descr="Thumbnail for version as of 03:38, 13 October 2007">
              <a:extLst>
                <a:ext uri="{FF2B5EF4-FFF2-40B4-BE49-F238E27FC236}">
                  <a16:creationId xmlns:a16="http://schemas.microsoft.com/office/drawing/2014/main" id="{AE7B6BE7-CC6E-6DA8-81F7-F533F80ECC4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60800" y="4876800"/>
              <a:ext cx="914400" cy="1143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62" name="Picture 38" descr="Thumbnail for version as of 03:44, 26 March 2007">
              <a:extLst>
                <a:ext uri="{FF2B5EF4-FFF2-40B4-BE49-F238E27FC236}">
                  <a16:creationId xmlns:a16="http://schemas.microsoft.com/office/drawing/2014/main" id="{05D63BBD-1C78-1FE0-4E91-EDC16DF934B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91100" y="4876800"/>
              <a:ext cx="914400" cy="1143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64" name="Picture 40" descr="Thumbnail for version as of 03:43, 26 March 2007">
              <a:extLst>
                <a:ext uri="{FF2B5EF4-FFF2-40B4-BE49-F238E27FC236}">
                  <a16:creationId xmlns:a16="http://schemas.microsoft.com/office/drawing/2014/main" id="{43C5821A-0C48-1309-2479-5125FD25DAA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21400" y="4876800"/>
              <a:ext cx="914400" cy="1143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66" name="Picture 42" descr="Thumbnail for version as of 03:52, 26 March 2007">
              <a:extLst>
                <a:ext uri="{FF2B5EF4-FFF2-40B4-BE49-F238E27FC236}">
                  <a16:creationId xmlns:a16="http://schemas.microsoft.com/office/drawing/2014/main" id="{4B82450C-B91E-118A-15BA-CD4A0F127ED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51700" y="4876800"/>
              <a:ext cx="914400" cy="1143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68" name="Picture 44" descr="Thumbnail for version as of 03:45, 26 March 2007">
              <a:extLst>
                <a:ext uri="{FF2B5EF4-FFF2-40B4-BE49-F238E27FC236}">
                  <a16:creationId xmlns:a16="http://schemas.microsoft.com/office/drawing/2014/main" id="{E16BA846-8CB0-AD6E-A89A-4FE4A7D1F00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82000" y="4876800"/>
              <a:ext cx="914400" cy="1143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82367BBC-47E8-FA97-A6D3-8DD60FC84931}"/>
              </a:ext>
            </a:extLst>
          </p:cNvPr>
          <p:cNvCxnSpPr>
            <a:cxnSpLocks/>
          </p:cNvCxnSpPr>
          <p:nvPr/>
        </p:nvCxnSpPr>
        <p:spPr>
          <a:xfrm flipH="1" flipV="1">
            <a:off x="3187700" y="2743200"/>
            <a:ext cx="3390900" cy="2705100"/>
          </a:xfrm>
          <a:prstGeom prst="straightConnector1">
            <a:avLst/>
          </a:prstGeom>
          <a:ln w="53975">
            <a:solidFill>
              <a:srgbClr val="7D9CFF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E7155333-3BA8-6437-1FCE-4F6E65D597B5}"/>
              </a:ext>
            </a:extLst>
          </p:cNvPr>
          <p:cNvSpPr txBox="1"/>
          <p:nvPr/>
        </p:nvSpPr>
        <p:spPr>
          <a:xfrm>
            <a:off x="8476694" y="3438589"/>
            <a:ext cx="71686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dirty="0">
                <a:solidFill>
                  <a:srgbClr val="7D9CFF"/>
                </a:solidFill>
              </a:rPr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1593968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44085E35-54D8-6F9F-925B-0671A67BB138}"/>
              </a:ext>
            </a:extLst>
          </p:cNvPr>
          <p:cNvGrpSpPr/>
          <p:nvPr/>
        </p:nvGrpSpPr>
        <p:grpSpPr>
          <a:xfrm>
            <a:off x="2730500" y="919844"/>
            <a:ext cx="6565900" cy="5099956"/>
            <a:chOff x="2730500" y="919844"/>
            <a:chExt cx="6565900" cy="5099956"/>
          </a:xfrm>
        </p:grpSpPr>
        <p:pic>
          <p:nvPicPr>
            <p:cNvPr id="1026" name="Picture 2" descr="Thumbnail for version as of 03:53, 26 March 2007">
              <a:extLst>
                <a:ext uri="{FF2B5EF4-FFF2-40B4-BE49-F238E27FC236}">
                  <a16:creationId xmlns:a16="http://schemas.microsoft.com/office/drawing/2014/main" id="{71564435-271B-4574-FABE-A0586143C24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34294" y="924792"/>
              <a:ext cx="914400" cy="1143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Thumbnail for version as of 03:44, 26 March 2007">
              <a:extLst>
                <a:ext uri="{FF2B5EF4-FFF2-40B4-BE49-F238E27FC236}">
                  <a16:creationId xmlns:a16="http://schemas.microsoft.com/office/drawing/2014/main" id="{F525ADEB-229B-4F80-0699-4CC81DDC942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60800" y="919844"/>
              <a:ext cx="914400" cy="1143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 descr="Thumbnail for version as of 03:39, 26 March 2007">
              <a:extLst>
                <a:ext uri="{FF2B5EF4-FFF2-40B4-BE49-F238E27FC236}">
                  <a16:creationId xmlns:a16="http://schemas.microsoft.com/office/drawing/2014/main" id="{8716A03F-3C88-4551-B5F5-09F3E02D811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91100" y="919844"/>
              <a:ext cx="914400" cy="1143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4" name="Picture 10" descr="Thumbnail for version as of 03:39, 26 March 2007">
              <a:extLst>
                <a:ext uri="{FF2B5EF4-FFF2-40B4-BE49-F238E27FC236}">
                  <a16:creationId xmlns:a16="http://schemas.microsoft.com/office/drawing/2014/main" id="{90BEE88C-7B15-E969-3341-E3370AB3F9C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59500" y="924792"/>
              <a:ext cx="914400" cy="1143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6" name="Picture 12" descr="Thumbnail for version as of 03:40, 26 March 2007">
              <a:extLst>
                <a:ext uri="{FF2B5EF4-FFF2-40B4-BE49-F238E27FC236}">
                  <a16:creationId xmlns:a16="http://schemas.microsoft.com/office/drawing/2014/main" id="{BB60D2FA-2199-30DE-BD6C-82101814D58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82000" y="924792"/>
              <a:ext cx="914400" cy="1143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8" name="Picture 14" descr="Thumbnail for version as of 03:39, 13 October 2007">
              <a:extLst>
                <a:ext uri="{FF2B5EF4-FFF2-40B4-BE49-F238E27FC236}">
                  <a16:creationId xmlns:a16="http://schemas.microsoft.com/office/drawing/2014/main" id="{A52C6BE2-EEB7-0A47-7BE0-801AB8BA95A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60800" y="2220192"/>
              <a:ext cx="914400" cy="1143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2" name="Picture 18" descr="Thumbnail for version as of 03:44, 26 March 2007">
              <a:extLst>
                <a:ext uri="{FF2B5EF4-FFF2-40B4-BE49-F238E27FC236}">
                  <a16:creationId xmlns:a16="http://schemas.microsoft.com/office/drawing/2014/main" id="{EAC16A00-EC22-A389-58C9-74AD6C8C5F5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91100" y="2216976"/>
              <a:ext cx="914400" cy="1143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4" name="Picture 20" descr="Thumbnail for version as of 03:39, 13 October 2007">
              <a:extLst>
                <a:ext uri="{FF2B5EF4-FFF2-40B4-BE49-F238E27FC236}">
                  <a16:creationId xmlns:a16="http://schemas.microsoft.com/office/drawing/2014/main" id="{33D9C826-72FE-8DEF-DD72-699A9310370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59500" y="2224893"/>
              <a:ext cx="914400" cy="1143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6" name="Picture 22" descr="Thumbnail for version as of 03:38, 13 October 2007">
              <a:extLst>
                <a:ext uri="{FF2B5EF4-FFF2-40B4-BE49-F238E27FC236}">
                  <a16:creationId xmlns:a16="http://schemas.microsoft.com/office/drawing/2014/main" id="{F31FDD6F-A248-ADF6-E758-39657935E09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50710" y="2224893"/>
              <a:ext cx="914400" cy="1143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8" name="Picture 24" descr="Thumbnail for version as of 03:39, 26 March 2007">
              <a:extLst>
                <a:ext uri="{FF2B5EF4-FFF2-40B4-BE49-F238E27FC236}">
                  <a16:creationId xmlns:a16="http://schemas.microsoft.com/office/drawing/2014/main" id="{436C4B09-3DF4-31A9-E611-749122C8ABE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30500" y="3520540"/>
              <a:ext cx="914400" cy="1143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50" name="Picture 26" descr="Thumbnail for version as of 03:51, 26 March 2007">
              <a:extLst>
                <a:ext uri="{FF2B5EF4-FFF2-40B4-BE49-F238E27FC236}">
                  <a16:creationId xmlns:a16="http://schemas.microsoft.com/office/drawing/2014/main" id="{1B9B98E0-35AF-BB2F-64D3-873B60A70D1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60800" y="3520540"/>
              <a:ext cx="914400" cy="1143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52" name="Picture 28" descr="Thumbnail for version as of 03:39, 26 March 2007">
              <a:extLst>
                <a:ext uri="{FF2B5EF4-FFF2-40B4-BE49-F238E27FC236}">
                  <a16:creationId xmlns:a16="http://schemas.microsoft.com/office/drawing/2014/main" id="{63A762B4-037F-09F5-BB08-0F7FCB08558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91100" y="3520540"/>
              <a:ext cx="914400" cy="1143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54" name="Picture 30" descr="Thumbnail for version as of 03:53, 26 March 2007">
              <a:extLst>
                <a:ext uri="{FF2B5EF4-FFF2-40B4-BE49-F238E27FC236}">
                  <a16:creationId xmlns:a16="http://schemas.microsoft.com/office/drawing/2014/main" id="{2C0ABED6-9FDE-F9AC-FA8A-D70BEFC4028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59500" y="3520540"/>
              <a:ext cx="914400" cy="1143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56" name="Picture 32" descr="Thumbnail for version as of 03:53, 26 March 2007">
              <a:extLst>
                <a:ext uri="{FF2B5EF4-FFF2-40B4-BE49-F238E27FC236}">
                  <a16:creationId xmlns:a16="http://schemas.microsoft.com/office/drawing/2014/main" id="{11B79CE2-4EA0-A592-0C18-74CE927B2E6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51700" y="3521035"/>
              <a:ext cx="914400" cy="1143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58" name="Picture 34" descr="Thumbnail for version as of 03:38, 13 October 2007">
              <a:extLst>
                <a:ext uri="{FF2B5EF4-FFF2-40B4-BE49-F238E27FC236}">
                  <a16:creationId xmlns:a16="http://schemas.microsoft.com/office/drawing/2014/main" id="{2759C53E-806F-7704-2BC9-9E13657BC30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77926" y="2239270"/>
              <a:ext cx="914400" cy="1143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60" name="Picture 36" descr="Thumbnail for version as of 03:38, 13 October 2007">
              <a:extLst>
                <a:ext uri="{FF2B5EF4-FFF2-40B4-BE49-F238E27FC236}">
                  <a16:creationId xmlns:a16="http://schemas.microsoft.com/office/drawing/2014/main" id="{AE7B6BE7-CC6E-6DA8-81F7-F533F80ECC4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60800" y="4876800"/>
              <a:ext cx="914400" cy="1143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62" name="Picture 38" descr="Thumbnail for version as of 03:44, 26 March 2007">
              <a:extLst>
                <a:ext uri="{FF2B5EF4-FFF2-40B4-BE49-F238E27FC236}">
                  <a16:creationId xmlns:a16="http://schemas.microsoft.com/office/drawing/2014/main" id="{05D63BBD-1C78-1FE0-4E91-EDC16DF934B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91100" y="4876800"/>
              <a:ext cx="914400" cy="1143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64" name="Picture 40" descr="Thumbnail for version as of 03:43, 26 March 2007">
              <a:extLst>
                <a:ext uri="{FF2B5EF4-FFF2-40B4-BE49-F238E27FC236}">
                  <a16:creationId xmlns:a16="http://schemas.microsoft.com/office/drawing/2014/main" id="{43C5821A-0C48-1309-2479-5125FD25DAA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43200" y="2239270"/>
              <a:ext cx="914400" cy="1143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66" name="Picture 42" descr="Thumbnail for version as of 03:52, 26 March 2007">
              <a:extLst>
                <a:ext uri="{FF2B5EF4-FFF2-40B4-BE49-F238E27FC236}">
                  <a16:creationId xmlns:a16="http://schemas.microsoft.com/office/drawing/2014/main" id="{4B82450C-B91E-118A-15BA-CD4A0F127ED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51700" y="4876800"/>
              <a:ext cx="914400" cy="1143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68" name="Picture 44" descr="Thumbnail for version as of 03:45, 26 March 2007">
              <a:extLst>
                <a:ext uri="{FF2B5EF4-FFF2-40B4-BE49-F238E27FC236}">
                  <a16:creationId xmlns:a16="http://schemas.microsoft.com/office/drawing/2014/main" id="{E16BA846-8CB0-AD6E-A89A-4FE4A7D1F00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82000" y="4876800"/>
              <a:ext cx="914400" cy="1143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82367BBC-47E8-FA97-A6D3-8DD60FC84931}"/>
              </a:ext>
            </a:extLst>
          </p:cNvPr>
          <p:cNvCxnSpPr>
            <a:cxnSpLocks/>
          </p:cNvCxnSpPr>
          <p:nvPr/>
        </p:nvCxnSpPr>
        <p:spPr>
          <a:xfrm flipH="1">
            <a:off x="3048000" y="4114800"/>
            <a:ext cx="1219200" cy="1447800"/>
          </a:xfrm>
          <a:prstGeom prst="straightConnector1">
            <a:avLst/>
          </a:prstGeom>
          <a:ln w="53975">
            <a:solidFill>
              <a:srgbClr val="7D9CFF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41171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44085E35-54D8-6F9F-925B-0671A67BB138}"/>
              </a:ext>
            </a:extLst>
          </p:cNvPr>
          <p:cNvGrpSpPr/>
          <p:nvPr/>
        </p:nvGrpSpPr>
        <p:grpSpPr>
          <a:xfrm>
            <a:off x="2730500" y="919844"/>
            <a:ext cx="6565900" cy="5099956"/>
            <a:chOff x="2730500" y="919844"/>
            <a:chExt cx="6565900" cy="5099956"/>
          </a:xfrm>
        </p:grpSpPr>
        <p:pic>
          <p:nvPicPr>
            <p:cNvPr id="1026" name="Picture 2" descr="Thumbnail for version as of 03:53, 26 March 2007">
              <a:extLst>
                <a:ext uri="{FF2B5EF4-FFF2-40B4-BE49-F238E27FC236}">
                  <a16:creationId xmlns:a16="http://schemas.microsoft.com/office/drawing/2014/main" id="{71564435-271B-4574-FABE-A0586143C24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34294" y="924792"/>
              <a:ext cx="914400" cy="1143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Thumbnail for version as of 03:44, 26 March 2007">
              <a:extLst>
                <a:ext uri="{FF2B5EF4-FFF2-40B4-BE49-F238E27FC236}">
                  <a16:creationId xmlns:a16="http://schemas.microsoft.com/office/drawing/2014/main" id="{F525ADEB-229B-4F80-0699-4CC81DDC942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60800" y="919844"/>
              <a:ext cx="914400" cy="1143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 descr="Thumbnail for version as of 03:39, 26 March 2007">
              <a:extLst>
                <a:ext uri="{FF2B5EF4-FFF2-40B4-BE49-F238E27FC236}">
                  <a16:creationId xmlns:a16="http://schemas.microsoft.com/office/drawing/2014/main" id="{8716A03F-3C88-4551-B5F5-09F3E02D811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91100" y="919844"/>
              <a:ext cx="914400" cy="1143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4" name="Picture 10" descr="Thumbnail for version as of 03:39, 26 March 2007">
              <a:extLst>
                <a:ext uri="{FF2B5EF4-FFF2-40B4-BE49-F238E27FC236}">
                  <a16:creationId xmlns:a16="http://schemas.microsoft.com/office/drawing/2014/main" id="{90BEE88C-7B15-E969-3341-E3370AB3F9C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59500" y="924792"/>
              <a:ext cx="914400" cy="1143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6" name="Picture 12" descr="Thumbnail for version as of 03:40, 26 March 2007">
              <a:extLst>
                <a:ext uri="{FF2B5EF4-FFF2-40B4-BE49-F238E27FC236}">
                  <a16:creationId xmlns:a16="http://schemas.microsoft.com/office/drawing/2014/main" id="{BB60D2FA-2199-30DE-BD6C-82101814D58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82000" y="924792"/>
              <a:ext cx="914400" cy="1143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8" name="Picture 14" descr="Thumbnail for version as of 03:39, 13 October 2007">
              <a:extLst>
                <a:ext uri="{FF2B5EF4-FFF2-40B4-BE49-F238E27FC236}">
                  <a16:creationId xmlns:a16="http://schemas.microsoft.com/office/drawing/2014/main" id="{A52C6BE2-EEB7-0A47-7BE0-801AB8BA95A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60800" y="2220192"/>
              <a:ext cx="914400" cy="1143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2" name="Picture 18" descr="Thumbnail for version as of 03:44, 26 March 2007">
              <a:extLst>
                <a:ext uri="{FF2B5EF4-FFF2-40B4-BE49-F238E27FC236}">
                  <a16:creationId xmlns:a16="http://schemas.microsoft.com/office/drawing/2014/main" id="{EAC16A00-EC22-A389-58C9-74AD6C8C5F5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91100" y="2216976"/>
              <a:ext cx="914400" cy="1143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4" name="Picture 20" descr="Thumbnail for version as of 03:39, 13 October 2007">
              <a:extLst>
                <a:ext uri="{FF2B5EF4-FFF2-40B4-BE49-F238E27FC236}">
                  <a16:creationId xmlns:a16="http://schemas.microsoft.com/office/drawing/2014/main" id="{33D9C826-72FE-8DEF-DD72-699A9310370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59500" y="2224893"/>
              <a:ext cx="914400" cy="1143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6" name="Picture 22" descr="Thumbnail for version as of 03:38, 13 October 2007">
              <a:extLst>
                <a:ext uri="{FF2B5EF4-FFF2-40B4-BE49-F238E27FC236}">
                  <a16:creationId xmlns:a16="http://schemas.microsoft.com/office/drawing/2014/main" id="{F31FDD6F-A248-ADF6-E758-39657935E09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50710" y="2224893"/>
              <a:ext cx="914400" cy="1143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8" name="Picture 24" descr="Thumbnail for version as of 03:39, 26 March 2007">
              <a:extLst>
                <a:ext uri="{FF2B5EF4-FFF2-40B4-BE49-F238E27FC236}">
                  <a16:creationId xmlns:a16="http://schemas.microsoft.com/office/drawing/2014/main" id="{436C4B09-3DF4-31A9-E611-749122C8ABE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30500" y="3520540"/>
              <a:ext cx="914400" cy="1143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50" name="Picture 26" descr="Thumbnail for version as of 03:51, 26 March 2007">
              <a:extLst>
                <a:ext uri="{FF2B5EF4-FFF2-40B4-BE49-F238E27FC236}">
                  <a16:creationId xmlns:a16="http://schemas.microsoft.com/office/drawing/2014/main" id="{1B9B98E0-35AF-BB2F-64D3-873B60A70D1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30500" y="4876800"/>
              <a:ext cx="914400" cy="1143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52" name="Picture 28" descr="Thumbnail for version as of 03:39, 26 March 2007">
              <a:extLst>
                <a:ext uri="{FF2B5EF4-FFF2-40B4-BE49-F238E27FC236}">
                  <a16:creationId xmlns:a16="http://schemas.microsoft.com/office/drawing/2014/main" id="{63A762B4-037F-09F5-BB08-0F7FCB08558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91100" y="3520540"/>
              <a:ext cx="914400" cy="1143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54" name="Picture 30" descr="Thumbnail for version as of 03:53, 26 March 2007">
              <a:extLst>
                <a:ext uri="{FF2B5EF4-FFF2-40B4-BE49-F238E27FC236}">
                  <a16:creationId xmlns:a16="http://schemas.microsoft.com/office/drawing/2014/main" id="{2C0ABED6-9FDE-F9AC-FA8A-D70BEFC4028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59500" y="3520540"/>
              <a:ext cx="914400" cy="1143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56" name="Picture 32" descr="Thumbnail for version as of 03:53, 26 March 2007">
              <a:extLst>
                <a:ext uri="{FF2B5EF4-FFF2-40B4-BE49-F238E27FC236}">
                  <a16:creationId xmlns:a16="http://schemas.microsoft.com/office/drawing/2014/main" id="{11B79CE2-4EA0-A592-0C18-74CE927B2E6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51700" y="3521035"/>
              <a:ext cx="914400" cy="1143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58" name="Picture 34" descr="Thumbnail for version as of 03:38, 13 October 2007">
              <a:extLst>
                <a:ext uri="{FF2B5EF4-FFF2-40B4-BE49-F238E27FC236}">
                  <a16:creationId xmlns:a16="http://schemas.microsoft.com/office/drawing/2014/main" id="{2759C53E-806F-7704-2BC9-9E13657BC30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77926" y="2239270"/>
              <a:ext cx="914400" cy="1143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60" name="Picture 36" descr="Thumbnail for version as of 03:38, 13 October 2007">
              <a:extLst>
                <a:ext uri="{FF2B5EF4-FFF2-40B4-BE49-F238E27FC236}">
                  <a16:creationId xmlns:a16="http://schemas.microsoft.com/office/drawing/2014/main" id="{AE7B6BE7-CC6E-6DA8-81F7-F533F80ECC4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60800" y="4876800"/>
              <a:ext cx="914400" cy="1143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62" name="Picture 38" descr="Thumbnail for version as of 03:44, 26 March 2007">
              <a:extLst>
                <a:ext uri="{FF2B5EF4-FFF2-40B4-BE49-F238E27FC236}">
                  <a16:creationId xmlns:a16="http://schemas.microsoft.com/office/drawing/2014/main" id="{05D63BBD-1C78-1FE0-4E91-EDC16DF934B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91100" y="4876800"/>
              <a:ext cx="914400" cy="1143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64" name="Picture 40" descr="Thumbnail for version as of 03:43, 26 March 2007">
              <a:extLst>
                <a:ext uri="{FF2B5EF4-FFF2-40B4-BE49-F238E27FC236}">
                  <a16:creationId xmlns:a16="http://schemas.microsoft.com/office/drawing/2014/main" id="{43C5821A-0C48-1309-2479-5125FD25DAA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43200" y="2239270"/>
              <a:ext cx="914400" cy="1143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66" name="Picture 42" descr="Thumbnail for version as of 03:52, 26 March 2007">
              <a:extLst>
                <a:ext uri="{FF2B5EF4-FFF2-40B4-BE49-F238E27FC236}">
                  <a16:creationId xmlns:a16="http://schemas.microsoft.com/office/drawing/2014/main" id="{4B82450C-B91E-118A-15BA-CD4A0F127ED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51700" y="4876800"/>
              <a:ext cx="914400" cy="1143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68" name="Picture 44" descr="Thumbnail for version as of 03:45, 26 March 2007">
              <a:extLst>
                <a:ext uri="{FF2B5EF4-FFF2-40B4-BE49-F238E27FC236}">
                  <a16:creationId xmlns:a16="http://schemas.microsoft.com/office/drawing/2014/main" id="{E16BA846-8CB0-AD6E-A89A-4FE4A7D1F00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82000" y="4876800"/>
              <a:ext cx="914400" cy="1143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4175177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F054054-560B-C6D4-57E1-0BA5F82E7E7F}"/>
              </a:ext>
            </a:extLst>
          </p:cNvPr>
          <p:cNvSpPr txBox="1"/>
          <p:nvPr/>
        </p:nvSpPr>
        <p:spPr>
          <a:xfrm>
            <a:off x="4269113" y="381000"/>
            <a:ext cx="38385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33CC"/>
                </a:solidFill>
                <a:latin typeface="Candara" panose="020E0502030303020204" pitchFamily="34" charset="0"/>
              </a:rPr>
              <a:t>Hans Berliner </a:t>
            </a:r>
            <a:r>
              <a:rPr lang="en-US" sz="2000" dirty="0">
                <a:latin typeface="Candara" panose="020E0502030303020204" pitchFamily="34" charset="0"/>
              </a:rPr>
              <a:t>(Philadelphia 1996)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3DA17C0-6803-8C8D-E752-08B8849B91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5501" y="1157577"/>
            <a:ext cx="8305800" cy="52321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8882305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4584C51-18B3-EE7C-93DD-29608FCC169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500" y="990600"/>
            <a:ext cx="8001000" cy="525219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F054054-560B-C6D4-57E1-0BA5F82E7E7F}"/>
              </a:ext>
            </a:extLst>
          </p:cNvPr>
          <p:cNvSpPr txBox="1"/>
          <p:nvPr/>
        </p:nvSpPr>
        <p:spPr>
          <a:xfrm>
            <a:off x="2714625" y="304800"/>
            <a:ext cx="67627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33CC"/>
                </a:solidFill>
                <a:latin typeface="Candara" panose="020E0502030303020204" pitchFamily="34" charset="0"/>
              </a:rPr>
              <a:t>Hans Berliner </a:t>
            </a:r>
            <a:r>
              <a:rPr lang="en-US" sz="2000" b="1" dirty="0">
                <a:solidFill>
                  <a:srgbClr val="7D9CFF"/>
                </a:solidFill>
                <a:latin typeface="Candara" panose="020E0502030303020204" pitchFamily="34" charset="0"/>
              </a:rPr>
              <a:t>and</a:t>
            </a:r>
            <a:r>
              <a:rPr lang="en-US" sz="2000" b="1" dirty="0">
                <a:solidFill>
                  <a:srgbClr val="0033CC"/>
                </a:solidFill>
                <a:latin typeface="Candara" panose="020E0502030303020204" pitchFamily="34" charset="0"/>
              </a:rPr>
              <a:t> Yasser </a:t>
            </a:r>
            <a:r>
              <a:rPr lang="en-US" sz="2000" b="1" dirty="0" err="1">
                <a:solidFill>
                  <a:srgbClr val="0033CC"/>
                </a:solidFill>
                <a:latin typeface="Candara" panose="020E0502030303020204" pitchFamily="34" charset="0"/>
              </a:rPr>
              <a:t>Seirawan</a:t>
            </a:r>
            <a:r>
              <a:rPr lang="en-US" sz="2000" b="1" dirty="0">
                <a:solidFill>
                  <a:srgbClr val="0033CC"/>
                </a:solidFill>
                <a:latin typeface="Candara" panose="020E0502030303020204" pitchFamily="34" charset="0"/>
              </a:rPr>
              <a:t>    </a:t>
            </a:r>
            <a:r>
              <a:rPr lang="en-US" sz="2000" dirty="0">
                <a:latin typeface="Candara" panose="020E0502030303020204" pitchFamily="34" charset="0"/>
              </a:rPr>
              <a:t>(Philadelphia 1996)</a:t>
            </a:r>
          </a:p>
        </p:txBody>
      </p:sp>
    </p:spTree>
    <p:extLst>
      <p:ext uri="{BB962C8B-B14F-4D97-AF65-F5344CB8AC3E}">
        <p14:creationId xmlns:p14="http://schemas.microsoft.com/office/powerpoint/2010/main" val="3284477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Numeric Notation (ICCF Correspondence Chess) | Mark a Lowery">
            <a:extLst>
              <a:ext uri="{FF2B5EF4-FFF2-40B4-BE49-F238E27FC236}">
                <a16:creationId xmlns:a16="http://schemas.microsoft.com/office/drawing/2014/main" id="{D9575733-4475-5D03-6012-15141A4C57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5809" y="2286000"/>
            <a:ext cx="2042791" cy="2081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479D951-E6E6-52EC-0038-6B446ED243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00800" y="228600"/>
            <a:ext cx="2063676" cy="29533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7F05864-A13D-EF2B-E677-15BABE46C2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21685" y="3505200"/>
            <a:ext cx="2042791" cy="27897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A268E23-D143-A94B-0476-8C3B66A40AC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3400" y="228600"/>
            <a:ext cx="4910060" cy="28194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BA6CAE2-0705-B2EA-9184-1AB07AC6DB8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3400" y="3505200"/>
            <a:ext cx="4942949" cy="2819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157E56D7-C097-53A1-136D-B21EF9F27F13}"/>
              </a:ext>
            </a:extLst>
          </p:cNvPr>
          <p:cNvSpPr txBox="1"/>
          <p:nvPr/>
        </p:nvSpPr>
        <p:spPr>
          <a:xfrm>
            <a:off x="9067800" y="152400"/>
            <a:ext cx="301358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latin typeface="Candara" panose="020E0502030303020204" pitchFamily="34" charset="0"/>
              </a:rPr>
              <a:t>Josef Richter – Hans Berliner</a:t>
            </a:r>
          </a:p>
          <a:p>
            <a:pPr algn="ctr"/>
            <a:r>
              <a:rPr lang="en-US" sz="1400" dirty="0">
                <a:latin typeface="Candara" panose="020E0502030303020204" pitchFamily="34" charset="0"/>
              </a:rPr>
              <a:t>5</a:t>
            </a:r>
            <a:r>
              <a:rPr lang="en-US" sz="1400" baseline="30000" dirty="0">
                <a:latin typeface="Candara" panose="020E0502030303020204" pitchFamily="34" charset="0"/>
              </a:rPr>
              <a:t>th</a:t>
            </a:r>
            <a:r>
              <a:rPr lang="en-US" sz="1400" dirty="0">
                <a:latin typeface="Candara" panose="020E0502030303020204" pitchFamily="34" charset="0"/>
              </a:rPr>
              <a:t> CC World Championship Final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941E2FE-C2FF-A222-3B88-F7EBA818D28C}"/>
              </a:ext>
            </a:extLst>
          </p:cNvPr>
          <p:cNvSpPr txBox="1"/>
          <p:nvPr/>
        </p:nvSpPr>
        <p:spPr>
          <a:xfrm>
            <a:off x="8712448" y="1343859"/>
            <a:ext cx="32509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33CC"/>
                </a:solidFill>
                <a:latin typeface="Candara" panose="020E0502030303020204" pitchFamily="34" charset="0"/>
              </a:rPr>
              <a:t>22. </a:t>
            </a:r>
            <a:r>
              <a:rPr lang="en-US" b="1" dirty="0">
                <a:solidFill>
                  <a:srgbClr val="7D9CFF"/>
                </a:solidFill>
                <a:latin typeface="Candara" panose="020E0502030303020204" pitchFamily="34" charset="0"/>
              </a:rPr>
              <a:t>Kh1</a:t>
            </a:r>
            <a:r>
              <a:rPr lang="en-US" b="1" dirty="0">
                <a:solidFill>
                  <a:srgbClr val="0033CC"/>
                </a:solidFill>
                <a:latin typeface="Candara" panose="020E0502030303020204" pitchFamily="34" charset="0"/>
              </a:rPr>
              <a:t>  f4     </a:t>
            </a:r>
            <a:r>
              <a:rPr lang="en-US" sz="1400" dirty="0">
                <a:latin typeface="Candara" panose="020E0502030303020204" pitchFamily="34" charset="0"/>
              </a:rPr>
              <a:t>(20 Feb 1966)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23FECD4-AC9D-1CC3-8746-8860CB64F943}"/>
              </a:ext>
            </a:extLst>
          </p:cNvPr>
          <p:cNvSpPr txBox="1"/>
          <p:nvPr/>
        </p:nvSpPr>
        <p:spPr>
          <a:xfrm>
            <a:off x="8712449" y="4900057"/>
            <a:ext cx="27430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33CC"/>
                </a:solidFill>
                <a:latin typeface="Candara" panose="020E0502030303020204" pitchFamily="34" charset="0"/>
              </a:rPr>
              <a:t>23. </a:t>
            </a:r>
            <a:r>
              <a:rPr lang="en-US" b="1" dirty="0">
                <a:solidFill>
                  <a:srgbClr val="7D9CFF"/>
                </a:solidFill>
                <a:latin typeface="Candara" panose="020E0502030303020204" pitchFamily="34" charset="0"/>
              </a:rPr>
              <a:t>Bg4</a:t>
            </a:r>
            <a:r>
              <a:rPr lang="en-US" b="1" dirty="0">
                <a:solidFill>
                  <a:srgbClr val="0033CC"/>
                </a:solidFill>
                <a:latin typeface="Candara" panose="020E0502030303020204" pitchFamily="34" charset="0"/>
              </a:rPr>
              <a:t>  fxg3</a:t>
            </a:r>
            <a:r>
              <a:rPr lang="en-US" sz="1400" b="1" dirty="0">
                <a:solidFill>
                  <a:srgbClr val="0033CC"/>
                </a:solidFill>
                <a:latin typeface="Candara" panose="020E0502030303020204" pitchFamily="34" charset="0"/>
              </a:rPr>
              <a:t>     </a:t>
            </a:r>
            <a:r>
              <a:rPr lang="en-US" sz="1400" dirty="0">
                <a:latin typeface="Candara" panose="020E0502030303020204" pitchFamily="34" charset="0"/>
              </a:rPr>
              <a:t>(20 Mar 1966)</a:t>
            </a:r>
            <a:r>
              <a:rPr lang="en-US" sz="1400" b="1" dirty="0">
                <a:solidFill>
                  <a:srgbClr val="0033CC"/>
                </a:solidFill>
                <a:latin typeface="Candara" panose="020E0502030303020204" pitchFamily="34" charset="0"/>
              </a:rPr>
              <a:t> </a:t>
            </a:r>
            <a:endParaRPr lang="en-US" sz="1400" dirty="0">
              <a:solidFill>
                <a:srgbClr val="0033CC"/>
              </a:solidFill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321309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0B17279-4047-261D-CA31-B61E6CE2EF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3355" y="1027591"/>
            <a:ext cx="7265289" cy="50979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031A420-2E2F-3B46-4ADC-14C5C3A50115}"/>
              </a:ext>
            </a:extLst>
          </p:cNvPr>
          <p:cNvSpPr txBox="1"/>
          <p:nvPr/>
        </p:nvSpPr>
        <p:spPr>
          <a:xfrm>
            <a:off x="2992956" y="381000"/>
            <a:ext cx="62103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33CC"/>
                </a:solidFill>
                <a:latin typeface="Candara" panose="020E0502030303020204" pitchFamily="34" charset="0"/>
              </a:rPr>
              <a:t>Hans Berliner </a:t>
            </a:r>
            <a:r>
              <a:rPr lang="en-US" sz="2000" b="1" dirty="0">
                <a:solidFill>
                  <a:srgbClr val="7D9CFF"/>
                </a:solidFill>
                <a:latin typeface="Candara" panose="020E0502030303020204" pitchFamily="34" charset="0"/>
              </a:rPr>
              <a:t>and</a:t>
            </a:r>
            <a:r>
              <a:rPr lang="en-US" sz="2000" b="1" dirty="0">
                <a:solidFill>
                  <a:srgbClr val="0033CC"/>
                </a:solidFill>
                <a:latin typeface="Candara" panose="020E0502030303020204" pitchFamily="34" charset="0"/>
              </a:rPr>
              <a:t> Jon Edwards    </a:t>
            </a:r>
            <a:r>
              <a:rPr lang="en-US" sz="2000" dirty="0">
                <a:latin typeface="Candara" panose="020E0502030303020204" pitchFamily="34" charset="0"/>
              </a:rPr>
              <a:t>(Daytona Beach 2000)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0B42E85-8B4C-C82A-02AB-9DD41BC3DC3B}"/>
              </a:ext>
            </a:extLst>
          </p:cNvPr>
          <p:cNvSpPr txBox="1"/>
          <p:nvPr/>
        </p:nvSpPr>
        <p:spPr>
          <a:xfrm>
            <a:off x="7467600" y="6323111"/>
            <a:ext cx="3429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Candara" panose="020E0502030303020204" pitchFamily="34" charset="0"/>
              </a:rPr>
              <a:t>(Photo Credits: Jon Edwards)</a:t>
            </a:r>
          </a:p>
        </p:txBody>
      </p:sp>
    </p:spTree>
    <p:extLst>
      <p:ext uri="{BB962C8B-B14F-4D97-AF65-F5344CB8AC3E}">
        <p14:creationId xmlns:p14="http://schemas.microsoft.com/office/powerpoint/2010/main" val="210341089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80E6588-5930-8B49-0752-0B4E91486A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381000"/>
            <a:ext cx="10675532" cy="609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8AF1C903-DE80-BE76-3361-AC24814F14B7}"/>
              </a:ext>
            </a:extLst>
          </p:cNvPr>
          <p:cNvSpPr/>
          <p:nvPr/>
        </p:nvSpPr>
        <p:spPr>
          <a:xfrm>
            <a:off x="5562600" y="4876800"/>
            <a:ext cx="304800" cy="304800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83E2EE31-62A3-F6C1-D830-9958058F7BBF}"/>
              </a:ext>
            </a:extLst>
          </p:cNvPr>
          <p:cNvSpPr/>
          <p:nvPr/>
        </p:nvSpPr>
        <p:spPr>
          <a:xfrm>
            <a:off x="2362200" y="1371600"/>
            <a:ext cx="304800" cy="304800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229891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38000"/>
                    </a14:imgEffect>
                  </a14:imgLayer>
                </a14:imgProps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B8D700E-7541-8DCB-3ADC-FEEA29DF7C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7700" y="454050"/>
            <a:ext cx="4178300" cy="59498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B0053A3-5886-959C-56FA-FA946638FD00}"/>
              </a:ext>
            </a:extLst>
          </p:cNvPr>
          <p:cNvSpPr txBox="1"/>
          <p:nvPr/>
        </p:nvSpPr>
        <p:spPr>
          <a:xfrm>
            <a:off x="7953341" y="990600"/>
            <a:ext cx="282160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>
                <a:latin typeface="Candara" panose="020E0502030303020204" pitchFamily="34" charset="0"/>
              </a:rPr>
              <a:t> </a:t>
            </a:r>
            <a:r>
              <a:rPr lang="en-US" sz="3200" b="1" dirty="0">
                <a:latin typeface="Candara" panose="020E0502030303020204" pitchFamily="34" charset="0"/>
              </a:rPr>
              <a:t>†</a:t>
            </a:r>
            <a:r>
              <a:rPr lang="en-US" sz="3200" dirty="0">
                <a:latin typeface="Candara" panose="020E0502030303020204" pitchFamily="34" charset="0"/>
              </a:rPr>
              <a:t>  Jan 13, 2017</a:t>
            </a:r>
          </a:p>
          <a:p>
            <a:pPr algn="ctr"/>
            <a:r>
              <a:rPr lang="en-US" sz="3200" dirty="0">
                <a:solidFill>
                  <a:srgbClr val="0033CC"/>
                </a:solidFill>
                <a:latin typeface="Candara" panose="020E0502030303020204" pitchFamily="34" charset="0"/>
              </a:rPr>
              <a:t>River Beach, FL</a:t>
            </a:r>
          </a:p>
          <a:p>
            <a:pPr algn="ctr"/>
            <a:r>
              <a:rPr lang="en-US" sz="3200" dirty="0">
                <a:solidFill>
                  <a:srgbClr val="7D9CFF"/>
                </a:solidFill>
                <a:latin typeface="Candara" panose="020E0502030303020204" pitchFamily="34" charset="0"/>
              </a:rPr>
              <a:t>(aged 87)</a:t>
            </a:r>
          </a:p>
        </p:txBody>
      </p:sp>
    </p:spTree>
    <p:extLst>
      <p:ext uri="{BB962C8B-B14F-4D97-AF65-F5344CB8AC3E}">
        <p14:creationId xmlns:p14="http://schemas.microsoft.com/office/powerpoint/2010/main" val="24228432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0846039-BDA3-89EE-242D-8371CC595DE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685800"/>
            <a:ext cx="4017104" cy="5181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41045CA-AD6D-2C96-C78E-BDEDDDCEF22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00" y="685800"/>
            <a:ext cx="6297795" cy="5181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L-Shape 8">
            <a:extLst>
              <a:ext uri="{FF2B5EF4-FFF2-40B4-BE49-F238E27FC236}">
                <a16:creationId xmlns:a16="http://schemas.microsoft.com/office/drawing/2014/main" id="{FD8CCA98-AB79-F2EC-2F9A-7FED0A634D96}"/>
              </a:ext>
            </a:extLst>
          </p:cNvPr>
          <p:cNvSpPr/>
          <p:nvPr/>
        </p:nvSpPr>
        <p:spPr>
          <a:xfrm flipH="1">
            <a:off x="5867400" y="5355565"/>
            <a:ext cx="5486400" cy="381000"/>
          </a:xfrm>
          <a:prstGeom prst="corner">
            <a:avLst>
              <a:gd name="adj1" fmla="val 50844"/>
              <a:gd name="adj2" fmla="val 1023803"/>
            </a:avLst>
          </a:prstGeom>
          <a:solidFill>
            <a:srgbClr val="FFFF00">
              <a:alpha val="20000"/>
            </a:srgbClr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4603678-5231-27D4-C9F9-DD47533A1F05}"/>
              </a:ext>
            </a:extLst>
          </p:cNvPr>
          <p:cNvSpPr/>
          <p:nvPr/>
        </p:nvSpPr>
        <p:spPr>
          <a:xfrm>
            <a:off x="5715000" y="2760452"/>
            <a:ext cx="5638800" cy="457200"/>
          </a:xfrm>
          <a:prstGeom prst="rect">
            <a:avLst/>
          </a:prstGeom>
          <a:solidFill>
            <a:srgbClr val="FFFF00">
              <a:alpha val="20000"/>
            </a:srgbClr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L-Shape 10">
            <a:extLst>
              <a:ext uri="{FF2B5EF4-FFF2-40B4-BE49-F238E27FC236}">
                <a16:creationId xmlns:a16="http://schemas.microsoft.com/office/drawing/2014/main" id="{F93CFDBC-75DA-5AD8-190D-615E83DC31AA}"/>
              </a:ext>
            </a:extLst>
          </p:cNvPr>
          <p:cNvSpPr/>
          <p:nvPr/>
        </p:nvSpPr>
        <p:spPr>
          <a:xfrm rot="10800000" flipH="1">
            <a:off x="5706374" y="3311104"/>
            <a:ext cx="5647426" cy="533400"/>
          </a:xfrm>
          <a:prstGeom prst="corner">
            <a:avLst>
              <a:gd name="adj1" fmla="val 70089"/>
              <a:gd name="adj2" fmla="val 211620"/>
            </a:avLst>
          </a:prstGeom>
          <a:solidFill>
            <a:srgbClr val="FFFF00">
              <a:alpha val="20000"/>
            </a:srgbClr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1853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>
            <a:extLst>
              <a:ext uri="{FF2B5EF4-FFF2-40B4-BE49-F238E27FC236}">
                <a16:creationId xmlns:a16="http://schemas.microsoft.com/office/drawing/2014/main" id="{914DF0BB-385F-245B-D3B5-2E057AC575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6491" y="1838862"/>
            <a:ext cx="5680709" cy="36356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8A6FADF-956A-4F28-90C1-0661BFDCCBEE}"/>
              </a:ext>
            </a:extLst>
          </p:cNvPr>
          <p:cNvSpPr txBox="1"/>
          <p:nvPr/>
        </p:nvSpPr>
        <p:spPr>
          <a:xfrm>
            <a:off x="914400" y="762000"/>
            <a:ext cx="4495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33CC"/>
                </a:solidFill>
                <a:latin typeface="Candara" panose="020E0502030303020204" pitchFamily="34" charset="0"/>
              </a:rPr>
              <a:t>Hans Berliner </a:t>
            </a:r>
            <a:r>
              <a:rPr lang="en-US" sz="2000" b="1" dirty="0">
                <a:solidFill>
                  <a:srgbClr val="7D9CFF"/>
                </a:solidFill>
                <a:latin typeface="Candara" panose="020E0502030303020204" pitchFamily="34" charset="0"/>
              </a:rPr>
              <a:t>and</a:t>
            </a:r>
            <a:r>
              <a:rPr lang="en-US" sz="2000" b="1" dirty="0">
                <a:solidFill>
                  <a:srgbClr val="0033CC"/>
                </a:solidFill>
                <a:latin typeface="Candara" panose="020E0502030303020204" pitchFamily="34" charset="0"/>
              </a:rPr>
              <a:t> Carl Ebeling </a:t>
            </a:r>
          </a:p>
          <a:p>
            <a:r>
              <a:rPr lang="en-US" sz="2000" dirty="0">
                <a:latin typeface="Candara" panose="020E0502030303020204" pitchFamily="34" charset="0"/>
              </a:rPr>
              <a:t>(Carnegie Mellon University, 1985)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3CF23A8-8804-F64B-5A90-9B88310F54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1838863"/>
            <a:ext cx="5395455" cy="36356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399249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F054054-560B-C6D4-57E1-0BA5F82E7E7F}"/>
              </a:ext>
            </a:extLst>
          </p:cNvPr>
          <p:cNvSpPr txBox="1"/>
          <p:nvPr/>
        </p:nvSpPr>
        <p:spPr>
          <a:xfrm>
            <a:off x="2743200" y="304800"/>
            <a:ext cx="67627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33CC"/>
                </a:solidFill>
                <a:latin typeface="Candara" panose="020E0502030303020204" pitchFamily="34" charset="0"/>
              </a:rPr>
              <a:t>Murray Campbell, Feng-</a:t>
            </a:r>
            <a:r>
              <a:rPr lang="en-US" sz="2000" b="1" dirty="0" err="1">
                <a:solidFill>
                  <a:srgbClr val="0033CC"/>
                </a:solidFill>
                <a:latin typeface="Candara" panose="020E0502030303020204" pitchFamily="34" charset="0"/>
              </a:rPr>
              <a:t>hsiung</a:t>
            </a:r>
            <a:r>
              <a:rPr lang="en-US" sz="2000" b="1" dirty="0">
                <a:solidFill>
                  <a:srgbClr val="0033CC"/>
                </a:solidFill>
                <a:latin typeface="Candara" panose="020E0502030303020204" pitchFamily="34" charset="0"/>
              </a:rPr>
              <a:t> Hsu </a:t>
            </a:r>
            <a:r>
              <a:rPr lang="en-US" sz="2000" b="1" dirty="0">
                <a:solidFill>
                  <a:srgbClr val="7D9CFF"/>
                </a:solidFill>
                <a:latin typeface="Candara" panose="020E0502030303020204" pitchFamily="34" charset="0"/>
              </a:rPr>
              <a:t>and</a:t>
            </a:r>
            <a:r>
              <a:rPr lang="en-US" sz="2000" b="1" dirty="0">
                <a:solidFill>
                  <a:srgbClr val="0033CC"/>
                </a:solidFill>
                <a:latin typeface="Candara" panose="020E0502030303020204" pitchFamily="34" charset="0"/>
              </a:rPr>
              <a:t> Hans Berliner</a:t>
            </a:r>
          </a:p>
          <a:p>
            <a:r>
              <a:rPr lang="en-US" sz="2000" dirty="0">
                <a:latin typeface="Candara" panose="020E0502030303020204" pitchFamily="34" charset="0"/>
              </a:rPr>
              <a:t>(ACM Tournament, Reno 1989)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E056436-F10E-CBC1-C731-FC49E41E59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0" y="1219200"/>
            <a:ext cx="7620000" cy="48412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868515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>
            <a:extLst>
              <a:ext uri="{FF2B5EF4-FFF2-40B4-BE49-F238E27FC236}">
                <a16:creationId xmlns:a16="http://schemas.microsoft.com/office/drawing/2014/main" id="{B8E0F2F4-2CA6-F91E-C121-FF795E171D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1600200"/>
            <a:ext cx="7588898" cy="4648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A283317-3C97-9FB0-BFCA-F57A9801083B}"/>
              </a:ext>
            </a:extLst>
          </p:cNvPr>
          <p:cNvSpPr txBox="1"/>
          <p:nvPr/>
        </p:nvSpPr>
        <p:spPr>
          <a:xfrm>
            <a:off x="2582174" y="457200"/>
            <a:ext cx="76962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33CC"/>
                </a:solidFill>
                <a:latin typeface="Candara" panose="020E0502030303020204" pitchFamily="34" charset="0"/>
              </a:rPr>
              <a:t>Hans Berliner </a:t>
            </a:r>
            <a:r>
              <a:rPr lang="en-US" sz="2000" b="1" dirty="0">
                <a:solidFill>
                  <a:srgbClr val="7D9CFF"/>
                </a:solidFill>
                <a:latin typeface="Candara" panose="020E0502030303020204" pitchFamily="34" charset="0"/>
              </a:rPr>
              <a:t>and</a:t>
            </a:r>
            <a:r>
              <a:rPr lang="en-US" sz="2000" b="1" dirty="0">
                <a:solidFill>
                  <a:srgbClr val="0033CC"/>
                </a:solidFill>
                <a:latin typeface="Candara" panose="020E0502030303020204" pitchFamily="34" charset="0"/>
              </a:rPr>
              <a:t> A.D. de Groot</a:t>
            </a:r>
          </a:p>
          <a:p>
            <a:r>
              <a:rPr lang="en-US" dirty="0">
                <a:latin typeface="Candara" panose="020E0502030303020204" pitchFamily="34" charset="0"/>
              </a:rPr>
              <a:t>(Advances in Computer Chess 5 Conference, </a:t>
            </a:r>
            <a:r>
              <a:rPr lang="en-US" dirty="0" err="1">
                <a:latin typeface="Candara" panose="020E0502030303020204" pitchFamily="34" charset="0"/>
              </a:rPr>
              <a:t>Noordwijkerhout</a:t>
            </a:r>
            <a:r>
              <a:rPr lang="en-US" dirty="0">
                <a:latin typeface="Candara" panose="020E0502030303020204" pitchFamily="34" charset="0"/>
              </a:rPr>
              <a:t>, NL, April 1987)</a:t>
            </a:r>
          </a:p>
        </p:txBody>
      </p:sp>
    </p:spTree>
    <p:extLst>
      <p:ext uri="{BB962C8B-B14F-4D97-AF65-F5344CB8AC3E}">
        <p14:creationId xmlns:p14="http://schemas.microsoft.com/office/powerpoint/2010/main" val="32534361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7770997-9A1C-1793-C1A6-9E19C089F25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3266" y="457200"/>
            <a:ext cx="3469734" cy="5867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8F4F95C-0493-EED1-426D-F40798FA9F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457200"/>
            <a:ext cx="3520440" cy="5867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72549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EA2B155-F4C0-D16E-B240-5A349EBE787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00" y="670165"/>
            <a:ext cx="4441182" cy="5517667"/>
          </a:xfrm>
          <a:prstGeom prst="rect">
            <a:avLst/>
          </a:prstGeom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C50A99C1-6034-E3FD-CD0A-E6608976F1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670167"/>
            <a:ext cx="3810000" cy="55176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42122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71D0533-228C-B9A0-C0A9-47EB2D50D186}"/>
              </a:ext>
            </a:extLst>
          </p:cNvPr>
          <p:cNvSpPr txBox="1"/>
          <p:nvPr/>
        </p:nvSpPr>
        <p:spPr>
          <a:xfrm>
            <a:off x="762000" y="228600"/>
            <a:ext cx="10591800" cy="6104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>
                <a:solidFill>
                  <a:srgbClr val="FF5353"/>
                </a:solidFill>
                <a:latin typeface="Candara" panose="020E0502030303020204" pitchFamily="34" charset="0"/>
              </a:rPr>
              <a:t>The System Principles</a:t>
            </a:r>
          </a:p>
          <a:p>
            <a:pPr>
              <a:spcBef>
                <a:spcPts val="800"/>
              </a:spcBef>
            </a:pPr>
            <a:endParaRPr lang="en-US" sz="2200" dirty="0">
              <a:solidFill>
                <a:srgbClr val="0033CC"/>
              </a:solidFill>
              <a:latin typeface="Candara" panose="020E0502030303020204" pitchFamily="34" charset="0"/>
            </a:endParaRPr>
          </a:p>
          <a:p>
            <a:pPr>
              <a:spcBef>
                <a:spcPts val="800"/>
              </a:spcBef>
            </a:pPr>
            <a:r>
              <a:rPr lang="en-US" sz="2200" dirty="0">
                <a:solidFill>
                  <a:srgbClr val="0033CC"/>
                </a:solidFill>
                <a:latin typeface="Candara" panose="020E0502030303020204" pitchFamily="34" charset="0"/>
              </a:rPr>
              <a:t>2. Piece Location</a:t>
            </a:r>
          </a:p>
          <a:p>
            <a:r>
              <a:rPr lang="en-US" sz="2200" dirty="0">
                <a:solidFill>
                  <a:srgbClr val="7D9CFF"/>
                </a:solidFill>
                <a:latin typeface="Candara" panose="020E0502030303020204" pitchFamily="34" charset="0"/>
              </a:rPr>
              <a:t>	Each piece has an optimum location, and possibly several near-optimum</a:t>
            </a:r>
          </a:p>
          <a:p>
            <a:r>
              <a:rPr lang="en-US" sz="2200" dirty="0">
                <a:solidFill>
                  <a:srgbClr val="7D9CFF"/>
                </a:solidFill>
                <a:latin typeface="Candara" panose="020E0502030303020204" pitchFamily="34" charset="0"/>
              </a:rPr>
              <a:t>	locations. It is important to determine these locations early in the play,</a:t>
            </a:r>
          </a:p>
          <a:p>
            <a:r>
              <a:rPr lang="en-US" sz="2200" dirty="0">
                <a:solidFill>
                  <a:srgbClr val="7D9CFF"/>
                </a:solidFill>
                <a:latin typeface="Candara" panose="020E0502030303020204" pitchFamily="34" charset="0"/>
              </a:rPr>
              <a:t>	and try to get each piece to its optimal location.</a:t>
            </a:r>
          </a:p>
          <a:p>
            <a:pPr>
              <a:spcBef>
                <a:spcPts val="800"/>
              </a:spcBef>
            </a:pPr>
            <a:r>
              <a:rPr lang="en-US" sz="2200" dirty="0">
                <a:solidFill>
                  <a:srgbClr val="0033CC"/>
                </a:solidFill>
                <a:latin typeface="Candara" panose="020E0502030303020204" pitchFamily="34" charset="0"/>
              </a:rPr>
              <a:t>3. Development</a:t>
            </a:r>
          </a:p>
          <a:p>
            <a:r>
              <a:rPr lang="en-US" sz="2200" dirty="0">
                <a:solidFill>
                  <a:srgbClr val="7D9CFF"/>
                </a:solidFill>
                <a:latin typeface="Candara" panose="020E0502030303020204" pitchFamily="34" charset="0"/>
              </a:rPr>
              <a:t>	Pieces should be brought to their optimal location by moving each piece</a:t>
            </a:r>
          </a:p>
          <a:p>
            <a:r>
              <a:rPr lang="en-US" sz="2200" dirty="0">
                <a:solidFill>
                  <a:srgbClr val="7D9CFF"/>
                </a:solidFill>
                <a:latin typeface="Candara" panose="020E0502030303020204" pitchFamily="34" charset="0"/>
              </a:rPr>
              <a:t>	only once, although in the case of Knights it may be permissible to move</a:t>
            </a:r>
          </a:p>
          <a:p>
            <a:r>
              <a:rPr lang="en-US" sz="2200" dirty="0">
                <a:solidFill>
                  <a:srgbClr val="7D9CFF"/>
                </a:solidFill>
                <a:latin typeface="Candara" panose="020E0502030303020204" pitchFamily="34" charset="0"/>
              </a:rPr>
              <a:t>	a Knight twice if the second move is to a </a:t>
            </a:r>
            <a:r>
              <a:rPr lang="en-US" sz="2200" dirty="0" err="1">
                <a:solidFill>
                  <a:srgbClr val="7D9CFF"/>
                </a:solidFill>
                <a:latin typeface="Candara" panose="020E0502030303020204" pitchFamily="34" charset="0"/>
              </a:rPr>
              <a:t>centre</a:t>
            </a:r>
            <a:r>
              <a:rPr lang="en-US" sz="2200" dirty="0">
                <a:solidFill>
                  <a:srgbClr val="7D9CFF"/>
                </a:solidFill>
                <a:latin typeface="Candara" panose="020E0502030303020204" pitchFamily="34" charset="0"/>
              </a:rPr>
              <a:t> square.</a:t>
            </a:r>
          </a:p>
          <a:p>
            <a:pPr>
              <a:spcBef>
                <a:spcPts val="800"/>
              </a:spcBef>
            </a:pPr>
            <a:r>
              <a:rPr lang="en-US" sz="2200" dirty="0">
                <a:solidFill>
                  <a:srgbClr val="0033CC"/>
                </a:solidFill>
                <a:latin typeface="Candara" panose="020E0502030303020204" pitchFamily="34" charset="0"/>
              </a:rPr>
              <a:t>4. Board Control : Attack and Control the Centre</a:t>
            </a:r>
          </a:p>
          <a:p>
            <a:r>
              <a:rPr lang="en-US" sz="2200" dirty="0">
                <a:solidFill>
                  <a:srgbClr val="7D9CFF"/>
                </a:solidFill>
                <a:latin typeface="Candara" panose="020E0502030303020204" pitchFamily="34" charset="0"/>
              </a:rPr>
              <a:t>	The </a:t>
            </a:r>
            <a:r>
              <a:rPr lang="en-US" sz="2200" dirty="0" err="1">
                <a:solidFill>
                  <a:srgbClr val="7D9CFF"/>
                </a:solidFill>
                <a:latin typeface="Candara" panose="020E0502030303020204" pitchFamily="34" charset="0"/>
              </a:rPr>
              <a:t>centre</a:t>
            </a:r>
            <a:r>
              <a:rPr lang="en-US" sz="2200" dirty="0">
                <a:solidFill>
                  <a:srgbClr val="7D9CFF"/>
                </a:solidFill>
                <a:latin typeface="Candara" panose="020E0502030303020204" pitchFamily="34" charset="0"/>
              </a:rPr>
              <a:t> should be attacked by Pawns supported by pieces.</a:t>
            </a:r>
          </a:p>
          <a:p>
            <a:pPr>
              <a:spcBef>
                <a:spcPts val="1200"/>
              </a:spcBef>
            </a:pPr>
            <a:r>
              <a:rPr lang="en-US" sz="2200" dirty="0">
                <a:solidFill>
                  <a:srgbClr val="0033CC"/>
                </a:solidFill>
                <a:latin typeface="Candara" panose="020E0502030303020204" pitchFamily="34" charset="0"/>
              </a:rPr>
              <a:t>5. Options</a:t>
            </a:r>
          </a:p>
          <a:p>
            <a:r>
              <a:rPr lang="en-US" sz="2200" dirty="0">
                <a:solidFill>
                  <a:srgbClr val="7D9CFF"/>
                </a:solidFill>
                <a:latin typeface="Candara" panose="020E0502030303020204" pitchFamily="34" charset="0"/>
              </a:rPr>
              <a:t>	Make the move (develop the piece) which does the least to reduce</a:t>
            </a:r>
          </a:p>
          <a:p>
            <a:r>
              <a:rPr lang="en-US" sz="2200" dirty="0">
                <a:solidFill>
                  <a:srgbClr val="7D9CFF"/>
                </a:solidFill>
                <a:latin typeface="Candara" panose="020E0502030303020204" pitchFamily="34" charset="0"/>
              </a:rPr>
              <a:t>	your options to make other important moves.</a:t>
            </a:r>
          </a:p>
          <a:p>
            <a:endParaRPr lang="en-US" sz="2200" dirty="0">
              <a:solidFill>
                <a:srgbClr val="7D9CFF"/>
              </a:solidFill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0771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1843</TotalTime>
  <Words>372</Words>
  <Application>Microsoft Office PowerPoint</Application>
  <PresentationFormat>Widescreen</PresentationFormat>
  <Paragraphs>41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6" baseType="lpstr">
      <vt:lpstr>Arial</vt:lpstr>
      <vt:lpstr>Calibri</vt:lpstr>
      <vt:lpstr>Candara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dap</dc:creator>
  <cp:lastModifiedBy>Dap Hartmann</cp:lastModifiedBy>
  <cp:revision>66</cp:revision>
  <cp:lastPrinted>2022-06-23T16:04:43Z</cp:lastPrinted>
  <dcterms:created xsi:type="dcterms:W3CDTF">2006-08-16T00:00:00Z</dcterms:created>
  <dcterms:modified xsi:type="dcterms:W3CDTF">2023-08-21T06:37:59Z</dcterms:modified>
</cp:coreProperties>
</file>